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1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3307C2-6971-470F-853F-F98C445B42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5D91622-B804-405D-9D76-7BED94910B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EBC2AE-C0CE-48B5-ACEA-D619F1169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4DA7-352D-4A9F-899B-797C404047A7}" type="datetimeFigureOut">
              <a:rPr lang="fr-FR" smtClean="0"/>
              <a:t>13/04/2022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6264B26-73DF-4905-80F0-409C812A5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8101AF-73BB-49A5-AB7B-E86BF69E3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244E4-2D96-457D-BE1C-598C38E56D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5909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9D184B-5803-4D55-B419-1858ADAE3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4F6BD51-1E4A-4112-85C5-D8DF9FBE6A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073301-E353-4A08-803E-C27EB0BEF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4DA7-352D-4A9F-899B-797C404047A7}" type="datetimeFigureOut">
              <a:rPr lang="fr-FR" smtClean="0"/>
              <a:t>13/04/2022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3F697F-F532-453E-B870-21F3DD55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7C05F3-DA0C-4037-A0EC-48DD26455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244E4-2D96-457D-BE1C-598C38E56D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4117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EB78F78-F164-4000-BB8D-22D9BA672A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3C39AF2-63BE-4762-8A39-E1FA4A3868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F937C4-6DAB-4EC6-9116-E8946A42F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4DA7-352D-4A9F-899B-797C404047A7}" type="datetimeFigureOut">
              <a:rPr lang="fr-FR" smtClean="0"/>
              <a:t>13/04/2022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092D46-661D-4178-9D48-5D25ED54F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28567C-BF85-4B12-92E0-0A52B1B31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244E4-2D96-457D-BE1C-598C38E56D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5211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83127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5051" y="83127"/>
            <a:ext cx="1557498" cy="1150152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13/04/2022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2" y="1233279"/>
            <a:ext cx="853966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888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58C018-ADF1-44C1-B50D-4E244DA32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B3F0-9B45-42FF-AAEA-C0938EE86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8EEC5A-66DC-4345-B951-39A34611F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4DA7-352D-4A9F-899B-797C404047A7}" type="datetimeFigureOut">
              <a:rPr lang="fr-FR" smtClean="0"/>
              <a:t>13/04/2022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7E84C5-C66E-48B7-8CC5-46CCA1F1E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EBB0ED-65BA-46ED-8961-D83CD0F91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244E4-2D96-457D-BE1C-598C38E56D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37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8439BD-3DC7-43CA-A403-263482EBB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FCDFA18-C25F-4811-8C9D-F36EF91DC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16CC3A0-10EF-42AB-9004-A5CFCE8B5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4DA7-352D-4A9F-899B-797C404047A7}" type="datetimeFigureOut">
              <a:rPr lang="fr-FR" smtClean="0"/>
              <a:t>13/04/2022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B41DC7-5711-49B4-AC99-58B1A66CB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5090E8-BADD-4121-A15F-939F13AEB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244E4-2D96-457D-BE1C-598C38E56D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7122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DBD4B3-61B7-4643-9234-51FE38F1D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B99E5CB-B85D-4B5A-A8E1-ACB1DFD364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666F817-B3A8-4E83-899B-49CD07D15E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DC07524-D0BE-4879-BAD5-4BD38CEDE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4DA7-352D-4A9F-899B-797C404047A7}" type="datetimeFigureOut">
              <a:rPr lang="fr-FR" smtClean="0"/>
              <a:t>13/04/2022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89115C4-763A-4D07-98BD-859FB3A77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C862328-29E4-4230-B457-62E1B5154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244E4-2D96-457D-BE1C-598C38E56D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2666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861563-0D8E-4514-8304-5666E7C98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5FA6466-9BA0-4484-8C2D-37291B36D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2F4A21E-D5B6-49C3-9F9F-6740FD165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D71D2AE-D647-4532-BC9B-AFEAAF2261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66EBC22-EF64-415D-B031-C98836625F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F0A20B5-F202-495A-9DAE-677381254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4DA7-352D-4A9F-899B-797C404047A7}" type="datetimeFigureOut">
              <a:rPr lang="fr-FR" smtClean="0"/>
              <a:t>13/04/2022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B427ED3-8D75-4950-971B-3A029CE06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D4BF3DE-E461-4F89-BE9A-84DCB0665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244E4-2D96-457D-BE1C-598C38E56D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363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F64B9E-8AAF-43F8-A588-D0315F6DB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6F5DF76-649F-4138-9F2D-6C8931A85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4DA7-352D-4A9F-899B-797C404047A7}" type="datetimeFigureOut">
              <a:rPr lang="fr-FR" smtClean="0"/>
              <a:t>13/04/2022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7925A46-C27B-435B-B01B-2496729B5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A760AD0-DD52-4F4F-835F-3F5E0AE7D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244E4-2D96-457D-BE1C-598C38E56D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0039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D8BB993-77CD-4B69-BAA6-8D02AED21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4DA7-352D-4A9F-899B-797C404047A7}" type="datetimeFigureOut">
              <a:rPr lang="fr-FR" smtClean="0"/>
              <a:t>13/04/2022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9E9CD98-2794-4419-B02B-3793E9E8F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573F4C2-BB4C-48C6-B7CC-83B6F80F4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244E4-2D96-457D-BE1C-598C38E56D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1357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716231-4ECB-4B05-9E32-848843462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0056F5-BA0F-45EF-8664-69FDC9FCA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8E3130A-4180-4BAD-A793-4D691D1E24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E8FE2E0-271B-40E5-B9F6-A6AABCC46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4DA7-352D-4A9F-899B-797C404047A7}" type="datetimeFigureOut">
              <a:rPr lang="fr-FR" smtClean="0"/>
              <a:t>13/04/2022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C8342D5-F314-4BFF-9025-D36A20498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B80C2BB-D28A-4824-AB4B-C67AB494F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244E4-2D96-457D-BE1C-598C38E56D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6247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CAA83A-759A-406D-96FC-E56CBEED0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93E70B3-9212-43FC-8A59-6EE951DF8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789898E-4310-4094-8188-6E3C0A2480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D8165BD-7B5D-4ACF-BDC5-5D49BFF20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4DA7-352D-4A9F-899B-797C404047A7}" type="datetimeFigureOut">
              <a:rPr lang="fr-FR" smtClean="0"/>
              <a:t>13/04/2022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490441F-5E28-4B9E-A591-EF64A9C79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020ADE8-47E1-407C-AB30-A013EC5A8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244E4-2D96-457D-BE1C-598C38E56D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068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0A2E212-B70B-4860-9B17-C1694FDE0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9745087-F1A0-4B16-BBA1-5D812F484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96C427-4BC2-4BBB-A088-FA60C91FC4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44DA7-352D-4A9F-899B-797C404047A7}" type="datetimeFigureOut">
              <a:rPr lang="fr-FR" smtClean="0"/>
              <a:t>13/04/2022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DBD083-35B9-4E11-A9A4-7ECA6092C5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4BE63A-FDE5-4EA0-B39F-93FDEDA947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244E4-2D96-457D-BE1C-598C38E56D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949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e/1FAIpQLSdCDyOOrRRIFIDqUpjtxqojsmZC8o0rpQAFA_V8qxEQppEJaA/viewform?usp=sf_link" TargetMode="External"/><Relationship Id="rId7" Type="http://schemas.openxmlformats.org/officeDocument/2006/relationships/hyperlink" Target="https://docs.google.com/forms/d/e/1FAIpQLSd2C3biWtpKcD2tczFzopE809Wqy8OBE1xmbheX1kbcANurXQ/viewform?usp=sf_link" TargetMode="External"/><Relationship Id="rId2" Type="http://schemas.openxmlformats.org/officeDocument/2006/relationships/hyperlink" Target="https://docs.google.com/forms/d/e/1FAIpQLScaUINV_tBjUQCjdXI31TNaErrwuljJY1ogFihe6XHyFADfag/viewform?usp=sf_link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docs.google.com/forms/d/e/1FAIpQLSdgauT-PWeJzcXs0eCn9r0AQMHw74H_eVAhmesRHtvZS36LMg/viewform?usp=sf_link" TargetMode="External"/><Relationship Id="rId5" Type="http://schemas.openxmlformats.org/officeDocument/2006/relationships/hyperlink" Target="https://docs.google.com/forms/d/e/1FAIpQLScV_cF4XmG7EjpQZkHK5BfMOGiPrNAtpMHPydS3jvJ0vhGlZg/viewform?usp=sf_link" TargetMode="External"/><Relationship Id="rId4" Type="http://schemas.openxmlformats.org/officeDocument/2006/relationships/hyperlink" Target="https://docs.google.com/forms/d/e/1FAIpQLScPrRAXm1P9KgeFxjZ3kBFQ4nXdA5ID8mKiVcfFV6fQIuXhsg/viewform?usp=sf_lin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13/04/2022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1</a:t>
            </a:fld>
            <a:endParaRPr lang="fr-FR" dirty="0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751E64F9-6A23-42C6-88E4-B025D3388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634" y="36164"/>
            <a:ext cx="10381166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Questionnaire éducateurs</a:t>
            </a:r>
            <a:br>
              <a:rPr lang="fr-FR" dirty="0"/>
            </a:br>
            <a:r>
              <a:rPr lang="fr-FR" sz="3600" dirty="0">
                <a:solidFill>
                  <a:schemeClr val="accent2"/>
                </a:solidFill>
              </a:rPr>
              <a:t>A diffuser au plus grand </a:t>
            </a:r>
            <a:r>
              <a:rPr lang="fr-FR" sz="3600">
                <a:solidFill>
                  <a:schemeClr val="accent2"/>
                </a:solidFill>
              </a:rPr>
              <a:t>nombre d’éducateurs</a:t>
            </a:r>
            <a:br>
              <a:rPr lang="fr-FR" sz="3600">
                <a:solidFill>
                  <a:schemeClr val="accent2"/>
                </a:solidFill>
              </a:rPr>
            </a:br>
            <a:r>
              <a:rPr lang="fr-FR" sz="3600">
                <a:solidFill>
                  <a:schemeClr val="accent2"/>
                </a:solidFill>
              </a:rPr>
              <a:t>Retour </a:t>
            </a:r>
            <a:r>
              <a:rPr lang="fr-FR" sz="3600" dirty="0">
                <a:solidFill>
                  <a:schemeClr val="accent2"/>
                </a:solidFill>
              </a:rPr>
              <a:t>le 15 avril 2022</a:t>
            </a:r>
            <a:endParaRPr lang="fr-FR" dirty="0">
              <a:solidFill>
                <a:schemeClr val="accent2"/>
              </a:solidFill>
            </a:endParaRPr>
          </a:p>
        </p:txBody>
      </p:sp>
      <p:graphicFrame>
        <p:nvGraphicFramePr>
          <p:cNvPr id="4" name="Tableau 8">
            <a:extLst>
              <a:ext uri="{FF2B5EF4-FFF2-40B4-BE49-F238E27FC236}">
                <a16:creationId xmlns:a16="http://schemas.microsoft.com/office/drawing/2014/main" id="{5EFBE464-2B77-406F-9794-481D1EB78E59}"/>
              </a:ext>
            </a:extLst>
          </p:cNvPr>
          <p:cNvGraphicFramePr>
            <a:graphicFrameLocks noGrp="1"/>
          </p:cNvGraphicFramePr>
          <p:nvPr/>
        </p:nvGraphicFramePr>
        <p:xfrm>
          <a:off x="972634" y="1959488"/>
          <a:ext cx="10381166" cy="4832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5024">
                  <a:extLst>
                    <a:ext uri="{9D8B030D-6E8A-4147-A177-3AD203B41FA5}">
                      <a16:colId xmlns:a16="http://schemas.microsoft.com/office/drawing/2014/main" val="56696377"/>
                    </a:ext>
                  </a:extLst>
                </a:gridCol>
                <a:gridCol w="6966142">
                  <a:extLst>
                    <a:ext uri="{9D8B030D-6E8A-4147-A177-3AD203B41FA5}">
                      <a16:colId xmlns:a16="http://schemas.microsoft.com/office/drawing/2014/main" val="3594405418"/>
                    </a:ext>
                  </a:extLst>
                </a:gridCol>
              </a:tblGrid>
              <a:tr h="44333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Catégorie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Lien questionnaire éducateurs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0079106"/>
                  </a:ext>
                </a:extLst>
              </a:tr>
              <a:tr h="65483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U6-U7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hlinkClick r:id="rId2"/>
                        </a:rPr>
                        <a:t>https://docs.google.com/forms/d/e/1FAIpQLScaUINV_tBjUQCjdXI31TNaErrwuljJY1ogFihe6XHyFADfag/viewform?usp=sf_link</a:t>
                      </a:r>
                      <a:endParaRPr lang="fr-FR" sz="1400" dirty="0"/>
                    </a:p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8393953"/>
                  </a:ext>
                </a:extLst>
              </a:tr>
              <a:tr h="65483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U8-U9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hlinkClick r:id="rId3"/>
                        </a:rPr>
                        <a:t>https://docs.google.com/forms/d/e/1FAIpQLSdCDyOOrRRIFIDqUpjtxqojsmZC8o0rpQAFA_V8qxEQppEJaA/viewform?usp=sf_link</a:t>
                      </a:r>
                      <a:endParaRPr lang="fr-FR" sz="1400" dirty="0"/>
                    </a:p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9982048"/>
                  </a:ext>
                </a:extLst>
              </a:tr>
              <a:tr h="65483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U10-U11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hlinkClick r:id="rId4"/>
                        </a:rPr>
                        <a:t>https://docs.google.com/forms/d/e/1FAIpQLScPrRAXm1P9KgeFxjZ3kBFQ4nXdA5ID8mKiVcfFV6fQIuXhsg/viewform?usp=sf_link</a:t>
                      </a:r>
                      <a:endParaRPr lang="fr-FR" sz="1400" dirty="0"/>
                    </a:p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5814969"/>
                  </a:ext>
                </a:extLst>
              </a:tr>
              <a:tr h="65483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U12-U13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hlinkClick r:id="rId5"/>
                        </a:rPr>
                        <a:t>https://docs.google.com/forms/d/e/1FAIpQLScV_cF4XmG7EjpQZkHK5BfMOGiPrNAtpMHPydS3jvJ0vhGlZg/viewform?usp=sf_link</a:t>
                      </a:r>
                      <a:endParaRPr lang="fr-FR" sz="1400" dirty="0"/>
                    </a:p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350584"/>
                  </a:ext>
                </a:extLst>
              </a:tr>
              <a:tr h="65483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Pratique féminine à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hlinkClick r:id="rId6"/>
                        </a:rPr>
                        <a:t>https://docs.google.com/forms/d/e/1FAIpQLSdgauT-PWeJzcXs0eCn9r0AQMHw74H_eVAhmesRHtvZS36LMg/viewform?usp=sf_link</a:t>
                      </a:r>
                      <a:endParaRPr lang="fr-FR" sz="1400" dirty="0"/>
                    </a:p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326622"/>
                  </a:ext>
                </a:extLst>
              </a:tr>
              <a:tr h="65483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Pratique féminine à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hlinkClick r:id="rId7"/>
                        </a:rPr>
                        <a:t>https://docs.google.com/forms/d/e/1FAIpQLSd2C3biWtpKcD2tczFzopE809Wqy8OBE1xmbheX1kbcANurXQ/viewform?usp=sf_link</a:t>
                      </a:r>
                      <a:endParaRPr lang="fr-FR" sz="1400" dirty="0"/>
                    </a:p>
                    <a:p>
                      <a:pPr algn="ctr"/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1981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18854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Grand écran</PresentationFormat>
  <Paragraphs>17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Questionnaire éducateurs A diffuser au plus grand nombre d’éducateurs Retour le 15 avril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Questionnaire éducateurs A diffuser au plus grand nombre d’éducateurs Retour le 15 avril 2022</dc:title>
  <dc:creator>FOOT82 FOOTANIMATION</dc:creator>
  <cp:lastModifiedBy>FOOT82 FOOTANIMATION</cp:lastModifiedBy>
  <cp:revision>1</cp:revision>
  <dcterms:created xsi:type="dcterms:W3CDTF">2022-04-13T07:55:03Z</dcterms:created>
  <dcterms:modified xsi:type="dcterms:W3CDTF">2022-04-13T07:55:28Z</dcterms:modified>
</cp:coreProperties>
</file>