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handoutMasterIdLst>
    <p:handoutMasterId r:id="rId21"/>
  </p:handoutMasterIdLst>
  <p:sldIdLst>
    <p:sldId id="373" r:id="rId2"/>
    <p:sldId id="306" r:id="rId3"/>
    <p:sldId id="374" r:id="rId4"/>
    <p:sldId id="286" r:id="rId5"/>
    <p:sldId id="385" r:id="rId6"/>
    <p:sldId id="386" r:id="rId7"/>
    <p:sldId id="390" r:id="rId8"/>
    <p:sldId id="392" r:id="rId9"/>
    <p:sldId id="391" r:id="rId10"/>
    <p:sldId id="393" r:id="rId11"/>
    <p:sldId id="394" r:id="rId12"/>
    <p:sldId id="395" r:id="rId13"/>
    <p:sldId id="396" r:id="rId14"/>
    <p:sldId id="369" r:id="rId15"/>
    <p:sldId id="398" r:id="rId16"/>
    <p:sldId id="397" r:id="rId17"/>
    <p:sldId id="366" r:id="rId18"/>
    <p:sldId id="29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7"/>
    <p:restoredTop sz="86322"/>
  </p:normalViewPr>
  <p:slideViewPr>
    <p:cSldViewPr snapToGrid="0" snapToObjects="1">
      <p:cViewPr varScale="1">
        <p:scale>
          <a:sx n="74" d="100"/>
          <a:sy n="74" d="100"/>
        </p:scale>
        <p:origin x="1334" y="72"/>
      </p:cViewPr>
      <p:guideLst>
        <p:guide orient="horz" pos="2160"/>
        <p:guide pos="3840"/>
      </p:guideLst>
    </p:cSldViewPr>
  </p:slideViewPr>
  <p:outlineViewPr>
    <p:cViewPr>
      <p:scale>
        <a:sx n="33" d="100"/>
        <a:sy n="33" d="100"/>
      </p:scale>
      <p:origin x="0" y="-262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6" d="100"/>
          <a:sy n="116" d="100"/>
        </p:scale>
        <p:origin x="13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299999-BD5A-5C4A-8076-FB9EA207B945}" type="datetimeFigureOut">
              <a:rPr lang="fr-FR" smtClean="0"/>
              <a:t>15/06/2023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2362A0-46FC-D84E-9379-6C9377080ED3}" type="slidenum">
              <a:rPr lang="fr-FR" smtClean="0"/>
              <a:t>‹N°›</a:t>
            </a:fld>
            <a:endParaRPr lang="fr-FR"/>
          </a:p>
        </p:txBody>
      </p:sp>
    </p:spTree>
    <p:extLst>
      <p:ext uri="{BB962C8B-B14F-4D97-AF65-F5344CB8AC3E}">
        <p14:creationId xmlns:p14="http://schemas.microsoft.com/office/powerpoint/2010/main" val="1378265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C9A23-1890-C043-98D6-29451C867E56}" type="datetimeFigureOut">
              <a:rPr lang="fr-FR" smtClean="0"/>
              <a:t>15/06/2023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6DBD4-6AD4-EF47-911D-E3F034F23FAE}" type="slidenum">
              <a:rPr lang="fr-FR" smtClean="0"/>
              <a:t>‹N°›</a:t>
            </a:fld>
            <a:endParaRPr lang="fr-FR"/>
          </a:p>
        </p:txBody>
      </p:sp>
    </p:spTree>
    <p:extLst>
      <p:ext uri="{BB962C8B-B14F-4D97-AF65-F5344CB8AC3E}">
        <p14:creationId xmlns:p14="http://schemas.microsoft.com/office/powerpoint/2010/main" val="117410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B6DBD4-6AD4-EF47-911D-E3F034F23FAE}" type="slidenum">
              <a:rPr lang="fr-FR" smtClean="0"/>
              <a:t>3</a:t>
            </a:fld>
            <a:endParaRPr lang="fr-FR"/>
          </a:p>
        </p:txBody>
      </p:sp>
    </p:spTree>
    <p:extLst>
      <p:ext uri="{BB962C8B-B14F-4D97-AF65-F5344CB8AC3E}">
        <p14:creationId xmlns:p14="http://schemas.microsoft.com/office/powerpoint/2010/main" val="87313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B6DBD4-6AD4-EF47-911D-E3F034F23FAE}" type="slidenum">
              <a:rPr lang="fr-FR" smtClean="0"/>
              <a:t>5</a:t>
            </a:fld>
            <a:endParaRPr lang="fr-FR"/>
          </a:p>
        </p:txBody>
      </p:sp>
    </p:spTree>
    <p:extLst>
      <p:ext uri="{BB962C8B-B14F-4D97-AF65-F5344CB8AC3E}">
        <p14:creationId xmlns:p14="http://schemas.microsoft.com/office/powerpoint/2010/main" val="152808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B6DBD4-6AD4-EF47-911D-E3F034F23FAE}" type="slidenum">
              <a:rPr lang="fr-FR" smtClean="0"/>
              <a:t>17</a:t>
            </a:fld>
            <a:endParaRPr lang="fr-FR"/>
          </a:p>
        </p:txBody>
      </p:sp>
    </p:spTree>
    <p:extLst>
      <p:ext uri="{BB962C8B-B14F-4D97-AF65-F5344CB8AC3E}">
        <p14:creationId xmlns:p14="http://schemas.microsoft.com/office/powerpoint/2010/main" val="2134754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1532" t="1" r="3654" b="1"/>
          <a:stretch/>
        </p:blipFill>
        <p:spPr>
          <a:xfrm>
            <a:off x="0" y="0"/>
            <a:ext cx="12192000" cy="6858000"/>
          </a:xfrm>
          <a:prstGeom prst="rect">
            <a:avLst/>
          </a:prstGeom>
        </p:spPr>
      </p:pic>
      <p:sp>
        <p:nvSpPr>
          <p:cNvPr id="2" name="Title 1"/>
          <p:cNvSpPr>
            <a:spLocks noGrp="1"/>
          </p:cNvSpPr>
          <p:nvPr>
            <p:ph type="ctrTitle"/>
          </p:nvPr>
        </p:nvSpPr>
        <p:spPr>
          <a:xfrm>
            <a:off x="1609343" y="2906889"/>
            <a:ext cx="9144000" cy="2387600"/>
          </a:xfrm>
          <a:prstGeom prst="rect">
            <a:avLst/>
          </a:prstGeom>
        </p:spPr>
        <p:txBody>
          <a:bodyPr anchor="b"/>
          <a:lstStyle>
            <a:lvl1pPr algn="ctr">
              <a:defRPr sz="6000">
                <a:solidFill>
                  <a:schemeClr val="bg1"/>
                </a:solidFill>
                <a:latin typeface="FFF Equipe" charset="0"/>
                <a:ea typeface="FFF Equipe" charset="0"/>
                <a:cs typeface="FFF Equipe" charset="0"/>
              </a:defRPr>
            </a:lvl1pPr>
          </a:lstStyle>
          <a:p>
            <a:r>
              <a:rPr lang="fr-FR" dirty="0"/>
              <a:t>Cliquez et modifiez le titre</a:t>
            </a:r>
            <a:endParaRPr lang="en-US" dirty="0"/>
          </a:p>
        </p:txBody>
      </p:sp>
      <p:pic>
        <p:nvPicPr>
          <p:cNvPr id="8" name="Image 7">
            <a:extLst>
              <a:ext uri="{FF2B5EF4-FFF2-40B4-BE49-F238E27FC236}">
                <a16:creationId xmlns:a16="http://schemas.microsoft.com/office/drawing/2014/main" id="{E93BF47E-36D8-A046-9CAA-D221B3F5C6D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05966" y="602190"/>
            <a:ext cx="2150755" cy="23046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449"/>
            <a:ext cx="1131443" cy="835526"/>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21241" y="85540"/>
            <a:ext cx="1465118" cy="1308470"/>
          </a:xfrm>
          <a:prstGeom prst="rect">
            <a:avLst/>
          </a:prstGeom>
        </p:spPr>
      </p:pic>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fr-FR"/>
              <a:t>Cliquez et modifiez le titre</a:t>
            </a:r>
            <a:endParaRPr lang="en-US" dirty="0"/>
          </a:p>
        </p:txBody>
      </p:sp>
      <p:sp>
        <p:nvSpPr>
          <p:cNvPr id="3" name="Content Placeholder 2"/>
          <p:cNvSpPr>
            <a:spLocks noGrp="1"/>
          </p:cNvSpPr>
          <p:nvPr>
            <p:ph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E870CF97-27BB-5D41-94FA-8FAE75378739}" type="datetime1">
              <a:rPr lang="fr-FR" smtClean="0"/>
              <a:t>15/06/2023</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pic>
        <p:nvPicPr>
          <p:cNvPr id="9" name="Imag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560214" y="59995"/>
            <a:ext cx="843972" cy="753082"/>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7229" y="5516076"/>
            <a:ext cx="1105468" cy="840274"/>
          </a:xfrm>
          <a:prstGeom prst="rect">
            <a:avLst/>
          </a:prstGeom>
        </p:spPr>
      </p:pic>
      <p:pic>
        <p:nvPicPr>
          <p:cNvPr id="12" name="Image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7229" y="756281"/>
            <a:ext cx="812225" cy="61737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982" y="-102124"/>
            <a:ext cx="12288982" cy="6960124"/>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4622" y="265233"/>
            <a:ext cx="1347156" cy="1202078"/>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902075" y="4957461"/>
            <a:ext cx="2388770" cy="1764014"/>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473495" y="265233"/>
            <a:ext cx="439420" cy="387724"/>
          </a:xfrm>
          <a:prstGeom prst="rect">
            <a:avLst/>
          </a:prstGeom>
        </p:spPr>
      </p:pic>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chemeClr val="bg1"/>
                </a:solidFill>
              </a:defRPr>
            </a:lvl1pPr>
          </a:lstStyle>
          <a:p>
            <a:r>
              <a:rPr lang="fr-FR"/>
              <a:t>Cliquez et modifiez le titre</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marL="0" indent="0">
              <a:buNone/>
              <a:defRPr sz="3200" baseline="0">
                <a:solidFill>
                  <a:schemeClr val="bg1"/>
                </a:solidFill>
              </a:defRPr>
            </a:lvl1pPr>
            <a:lvl2pPr marL="457200" indent="0">
              <a:buNone/>
              <a:defRPr sz="2800">
                <a:solidFill>
                  <a:schemeClr val="bg1"/>
                </a:solidFill>
              </a:defRPr>
            </a:lvl2pPr>
            <a:lvl3pPr marL="914400" indent="0">
              <a:buNone/>
              <a:defRPr sz="24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vl6pPr>
              <a:defRPr sz="2000"/>
            </a:lvl6pPr>
            <a:lvl7pPr>
              <a:defRPr sz="2000"/>
            </a:lvl7pPr>
            <a:lvl8pPr>
              <a:defRPr sz="2000"/>
            </a:lvl8pPr>
            <a:lvl9pPr>
              <a:defRPr sz="2000"/>
            </a:lvl9pPr>
          </a:lstStyle>
          <a:p>
            <a:pPr lvl="0"/>
            <a:r>
              <a:rPr lang="fr-FR" dirty="0"/>
              <a:t>Cliquez et modifié le texte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F7CA15A4-1F39-534B-94DC-1DD43779C6DA}" type="datetime1">
              <a:rPr lang="fr-FR" smtClean="0"/>
              <a:t>15/06/2023</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pic>
        <p:nvPicPr>
          <p:cNvPr id="13" name="Image 12">
            <a:extLst>
              <a:ext uri="{FF2B5EF4-FFF2-40B4-BE49-F238E27FC236}">
                <a16:creationId xmlns:a16="http://schemas.microsoft.com/office/drawing/2014/main" id="{E93BF47E-36D8-A046-9CAA-D221B3F5C6D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982" y="-74414"/>
            <a:ext cx="12288982" cy="6960124"/>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4622" y="265233"/>
            <a:ext cx="1347156" cy="1202078"/>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902075" y="4957461"/>
            <a:ext cx="2388770" cy="1764014"/>
          </a:xfrm>
          <a:prstGeom prst="rect">
            <a:avLst/>
          </a:prstGeom>
        </p:spPr>
      </p:pic>
      <p:sp>
        <p:nvSpPr>
          <p:cNvPr id="2" name="Title 1"/>
          <p:cNvSpPr>
            <a:spLocks noGrp="1"/>
          </p:cNvSpPr>
          <p:nvPr>
            <p:ph type="title"/>
          </p:nvPr>
        </p:nvSpPr>
        <p:spPr>
          <a:xfrm>
            <a:off x="839788" y="457200"/>
            <a:ext cx="10936576" cy="1600200"/>
          </a:xfrm>
          <a:prstGeom prst="rect">
            <a:avLst/>
          </a:prstGeom>
        </p:spPr>
        <p:txBody>
          <a:bodyPr anchor="ctr">
            <a:normAutofit/>
          </a:bodyPr>
          <a:lstStyle>
            <a:lvl1pPr>
              <a:defRPr sz="6000">
                <a:solidFill>
                  <a:schemeClr val="bg1"/>
                </a:solidFill>
              </a:defRPr>
            </a:lvl1pPr>
          </a:lstStyle>
          <a:p>
            <a:r>
              <a:rPr lang="fr-FR" dirty="0"/>
              <a:t>Cliquez et modifiez le titre</a:t>
            </a:r>
            <a:endParaRPr lang="en-US" dirty="0"/>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Date Placeholder 4"/>
          <p:cNvSpPr>
            <a:spLocks noGrp="1"/>
          </p:cNvSpPr>
          <p:nvPr>
            <p:ph type="dt" sz="half" idx="10"/>
          </p:nvPr>
        </p:nvSpPr>
        <p:spPr/>
        <p:txBody>
          <a:bodyPr/>
          <a:lstStyle/>
          <a:p>
            <a:fld id="{D5470BB3-604E-9C45-831B-DD3DD1C74425}" type="datetime1">
              <a:rPr lang="fr-FR" smtClean="0"/>
              <a:t>15/06/2023</a:t>
            </a:fld>
            <a:endParaRPr lang="fr-FR"/>
          </a:p>
        </p:txBody>
      </p:sp>
      <p:sp>
        <p:nvSpPr>
          <p:cNvPr id="4" name="Espace réservé pour une image  3"/>
          <p:cNvSpPr>
            <a:spLocks noGrp="1"/>
          </p:cNvSpPr>
          <p:nvPr>
            <p:ph type="pic" sz="quarter" idx="13"/>
          </p:nvPr>
        </p:nvSpPr>
        <p:spPr>
          <a:xfrm>
            <a:off x="-96838" y="2057400"/>
            <a:ext cx="12288838" cy="4800600"/>
          </a:xfrm>
        </p:spPr>
        <p:txBody>
          <a:bodyPr/>
          <a:lstStyle/>
          <a:p>
            <a:endParaRPr lang="fr-FR"/>
          </a:p>
        </p:txBody>
      </p:sp>
      <p:pic>
        <p:nvPicPr>
          <p:cNvPr id="13" name="Image 12">
            <a:extLst>
              <a:ext uri="{FF2B5EF4-FFF2-40B4-BE49-F238E27FC236}">
                <a16:creationId xmlns:a16="http://schemas.microsoft.com/office/drawing/2014/main" id="{E93BF47E-36D8-A046-9CAA-D221B3F5C6D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61418" y="10215"/>
            <a:ext cx="825484" cy="736586"/>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786902" y="0"/>
            <a:ext cx="1444930" cy="1067025"/>
          </a:xfrm>
          <a:prstGeom prst="rect">
            <a:avLst/>
          </a:prstGeom>
        </p:spPr>
      </p:pic>
      <p:sp>
        <p:nvSpPr>
          <p:cNvPr id="2" name="Title 1"/>
          <p:cNvSpPr>
            <a:spLocks noGrp="1"/>
          </p:cNvSpPr>
          <p:nvPr>
            <p:ph type="title"/>
          </p:nvPr>
        </p:nvSpPr>
        <p:spPr>
          <a:xfrm>
            <a:off x="839788" y="457200"/>
            <a:ext cx="10936576" cy="1600200"/>
          </a:xfrm>
          <a:prstGeom prst="rect">
            <a:avLst/>
          </a:prstGeom>
        </p:spPr>
        <p:txBody>
          <a:bodyPr anchor="ctr">
            <a:normAutofit/>
          </a:bodyPr>
          <a:lstStyle>
            <a:lvl1pPr>
              <a:defRPr sz="6000" baseline="0">
                <a:solidFill>
                  <a:schemeClr val="accent1"/>
                </a:solidFill>
              </a:defRPr>
            </a:lvl1pPr>
          </a:lstStyle>
          <a:p>
            <a:r>
              <a:rPr lang="fr-FR" dirty="0"/>
              <a:t>Cliquez et modifiez le titre</a:t>
            </a:r>
            <a:endParaRPr lang="en-US" dirty="0"/>
          </a:p>
        </p:txBody>
      </p:sp>
      <p:sp>
        <p:nvSpPr>
          <p:cNvPr id="5" name="Date Placeholder 4"/>
          <p:cNvSpPr>
            <a:spLocks noGrp="1"/>
          </p:cNvSpPr>
          <p:nvPr>
            <p:ph type="dt" sz="half" idx="10"/>
          </p:nvPr>
        </p:nvSpPr>
        <p:spPr/>
        <p:txBody>
          <a:bodyPr/>
          <a:lstStyle/>
          <a:p>
            <a:fld id="{4DD055AD-74FE-5449-931E-42C8127FCB6E}" type="datetime1">
              <a:rPr lang="fr-FR" smtClean="0"/>
              <a:t>15/06/2023</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pic>
        <p:nvPicPr>
          <p:cNvPr id="12" name="Imag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861" y="1233279"/>
            <a:ext cx="825484" cy="736586"/>
          </a:xfrm>
          <a:prstGeom prst="rect">
            <a:avLst/>
          </a:prstGeom>
        </p:spPr>
      </p:pic>
      <p:sp>
        <p:nvSpPr>
          <p:cNvPr id="13" name="Espace réservé pour une image  12"/>
          <p:cNvSpPr>
            <a:spLocks noGrp="1"/>
          </p:cNvSpPr>
          <p:nvPr>
            <p:ph type="pic" sz="quarter" idx="13"/>
          </p:nvPr>
        </p:nvSpPr>
        <p:spPr>
          <a:xfrm>
            <a:off x="0" y="2057400"/>
            <a:ext cx="12192000" cy="4800600"/>
          </a:xfrm>
        </p:spPr>
        <p:txBody>
          <a:bodyPr/>
          <a:lstStyle/>
          <a:p>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avec légen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61418" y="10215"/>
            <a:ext cx="825484" cy="736586"/>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786902" y="0"/>
            <a:ext cx="1444930" cy="1067025"/>
          </a:xfrm>
          <a:prstGeom prst="rect">
            <a:avLst/>
          </a:prstGeom>
        </p:spPr>
      </p:pic>
      <p:sp>
        <p:nvSpPr>
          <p:cNvPr id="5" name="Date Placeholder 4"/>
          <p:cNvSpPr>
            <a:spLocks noGrp="1"/>
          </p:cNvSpPr>
          <p:nvPr>
            <p:ph type="dt" sz="half" idx="10"/>
          </p:nvPr>
        </p:nvSpPr>
        <p:spPr/>
        <p:txBody>
          <a:bodyPr/>
          <a:lstStyle/>
          <a:p>
            <a:fld id="{4DD055AD-74FE-5449-931E-42C8127FCB6E}" type="datetime1">
              <a:rPr lang="fr-FR" smtClean="0"/>
              <a:t>15/06/2023</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pic>
        <p:nvPicPr>
          <p:cNvPr id="12" name="Imag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861" y="1233279"/>
            <a:ext cx="825484" cy="736586"/>
          </a:xfrm>
          <a:prstGeom prst="rect">
            <a:avLst/>
          </a:prstGeom>
        </p:spPr>
      </p:pic>
      <p:sp>
        <p:nvSpPr>
          <p:cNvPr id="13" name="Espace réservé pour une image  12"/>
          <p:cNvSpPr>
            <a:spLocks noGrp="1"/>
          </p:cNvSpPr>
          <p:nvPr>
            <p:ph type="pic" sz="quarter" idx="13"/>
          </p:nvPr>
        </p:nvSpPr>
        <p:spPr>
          <a:xfrm>
            <a:off x="0" y="1"/>
            <a:ext cx="12192000" cy="6858000"/>
          </a:xfrm>
        </p:spPr>
        <p:txBody>
          <a:bodyPr/>
          <a:lstStyle/>
          <a:p>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 avec légende">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982" y="-74414"/>
            <a:ext cx="12288982" cy="6960124"/>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4622" y="265233"/>
            <a:ext cx="1347156" cy="1202078"/>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902075" y="4957461"/>
            <a:ext cx="2388770" cy="1764014"/>
          </a:xfrm>
          <a:prstGeom prst="rect">
            <a:avLst/>
          </a:prstGeom>
        </p:spPr>
      </p:pic>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Date Placeholder 4"/>
          <p:cNvSpPr>
            <a:spLocks noGrp="1"/>
          </p:cNvSpPr>
          <p:nvPr>
            <p:ph type="dt" sz="half" idx="10"/>
          </p:nvPr>
        </p:nvSpPr>
        <p:spPr/>
        <p:txBody>
          <a:bodyPr/>
          <a:lstStyle/>
          <a:p>
            <a:fld id="{D5470BB3-604E-9C45-831B-DD3DD1C74425}" type="datetime1">
              <a:rPr lang="fr-FR" smtClean="0"/>
              <a:t>15/06/2023</a:t>
            </a:fld>
            <a:endParaRPr lang="fr-FR"/>
          </a:p>
        </p:txBody>
      </p:sp>
      <p:pic>
        <p:nvPicPr>
          <p:cNvPr id="13" name="Image 12">
            <a:extLst>
              <a:ext uri="{FF2B5EF4-FFF2-40B4-BE49-F238E27FC236}">
                <a16:creationId xmlns:a16="http://schemas.microsoft.com/office/drawing/2014/main" id="{E93BF47E-36D8-A046-9CAA-D221B3F5C6D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61418" y="83127"/>
            <a:ext cx="825484" cy="736586"/>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75051" y="83127"/>
            <a:ext cx="1557498" cy="1150152"/>
          </a:xfrm>
          <a:prstGeom prst="rect">
            <a:avLst/>
          </a:prstGeom>
        </p:spPr>
      </p:pic>
      <p:sp>
        <p:nvSpPr>
          <p:cNvPr id="5" name="Date Placeholder 4"/>
          <p:cNvSpPr>
            <a:spLocks noGrp="1"/>
          </p:cNvSpPr>
          <p:nvPr>
            <p:ph type="dt" sz="half" idx="10"/>
          </p:nvPr>
        </p:nvSpPr>
        <p:spPr/>
        <p:txBody>
          <a:bodyPr/>
          <a:lstStyle/>
          <a:p>
            <a:fld id="{4DD055AD-74FE-5449-931E-42C8127FCB6E}" type="datetime1">
              <a:rPr lang="fr-FR" smtClean="0"/>
              <a:t>15/06/2023</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sp>
        <p:nvSpPr>
          <p:cNvPr id="11" name="Title 1"/>
          <p:cNvSpPr>
            <a:spLocks noGrp="1"/>
          </p:cNvSpPr>
          <p:nvPr>
            <p:ph type="title"/>
          </p:nvPr>
        </p:nvSpPr>
        <p:spPr>
          <a:xfrm>
            <a:off x="839788" y="457200"/>
            <a:ext cx="10936576" cy="1600200"/>
          </a:xfrm>
          <a:prstGeom prst="rect">
            <a:avLst/>
          </a:prstGeom>
        </p:spPr>
        <p:txBody>
          <a:bodyPr anchor="ctr">
            <a:normAutofit/>
          </a:bodyPr>
          <a:lstStyle>
            <a:lvl1pPr>
              <a:defRPr sz="6000" baseline="0">
                <a:solidFill>
                  <a:schemeClr val="accent1"/>
                </a:solidFill>
              </a:defRPr>
            </a:lvl1pPr>
          </a:lstStyle>
          <a:p>
            <a:r>
              <a:rPr lang="fr-FR" dirty="0"/>
              <a:t>Cliquez et modifiez le titre</a:t>
            </a:r>
            <a:endParaRPr lang="en-US" dirty="0"/>
          </a:p>
        </p:txBody>
      </p:sp>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42" y="1233279"/>
            <a:ext cx="853966" cy="7620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Image avec légende">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982" y="-74414"/>
            <a:ext cx="12288982" cy="6960124"/>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4622" y="265233"/>
            <a:ext cx="1347156" cy="1202078"/>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902075" y="4957461"/>
            <a:ext cx="2388770" cy="1764014"/>
          </a:xfrm>
          <a:prstGeom prst="rect">
            <a:avLst/>
          </a:prstGeom>
        </p:spPr>
      </p:pic>
      <p:sp>
        <p:nvSpPr>
          <p:cNvPr id="2" name="Title 1"/>
          <p:cNvSpPr>
            <a:spLocks noGrp="1"/>
          </p:cNvSpPr>
          <p:nvPr>
            <p:ph type="title"/>
          </p:nvPr>
        </p:nvSpPr>
        <p:spPr>
          <a:xfrm>
            <a:off x="839788" y="457200"/>
            <a:ext cx="10936576" cy="1600200"/>
          </a:xfrm>
          <a:prstGeom prst="rect">
            <a:avLst/>
          </a:prstGeom>
        </p:spPr>
        <p:txBody>
          <a:bodyPr anchor="ctr">
            <a:normAutofit/>
          </a:bodyPr>
          <a:lstStyle>
            <a:lvl1pPr>
              <a:defRPr sz="6000">
                <a:solidFill>
                  <a:schemeClr val="bg1"/>
                </a:solidFill>
              </a:defRPr>
            </a:lvl1pPr>
          </a:lstStyle>
          <a:p>
            <a:r>
              <a:rPr lang="fr-FR"/>
              <a:t>Cliquez et modifiez le titre</a:t>
            </a:r>
            <a:endParaRPr lang="en-US" dirty="0"/>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Date Placeholder 4"/>
          <p:cNvSpPr>
            <a:spLocks noGrp="1"/>
          </p:cNvSpPr>
          <p:nvPr>
            <p:ph type="dt" sz="half" idx="10"/>
          </p:nvPr>
        </p:nvSpPr>
        <p:spPr/>
        <p:txBody>
          <a:bodyPr/>
          <a:lstStyle/>
          <a:p>
            <a:fld id="{D5470BB3-604E-9C45-831B-DD3DD1C74425}" type="datetime1">
              <a:rPr lang="fr-FR" smtClean="0"/>
              <a:t>15/06/2023</a:t>
            </a:fld>
            <a:endParaRPr lang="fr-FR"/>
          </a:p>
        </p:txBody>
      </p:sp>
      <p:pic>
        <p:nvPicPr>
          <p:cNvPr id="13" name="Image 12">
            <a:extLst>
              <a:ext uri="{FF2B5EF4-FFF2-40B4-BE49-F238E27FC236}">
                <a16:creationId xmlns:a16="http://schemas.microsoft.com/office/drawing/2014/main" id="{E93BF47E-36D8-A046-9CAA-D221B3F5C6D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5051" y="0"/>
            <a:ext cx="619756" cy="553013"/>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884929" y="0"/>
            <a:ext cx="1252235" cy="924727"/>
          </a:xfrm>
          <a:prstGeom prst="rect">
            <a:avLst/>
          </a:prstGeom>
        </p:spPr>
      </p:pic>
      <p:sp>
        <p:nvSpPr>
          <p:cNvPr id="2" name="Title 1"/>
          <p:cNvSpPr>
            <a:spLocks noGrp="1"/>
          </p:cNvSpPr>
          <p:nvPr>
            <p:ph type="title"/>
          </p:nvPr>
        </p:nvSpPr>
        <p:spPr>
          <a:xfrm>
            <a:off x="839788" y="457200"/>
            <a:ext cx="10936576" cy="1600200"/>
          </a:xfrm>
          <a:prstGeom prst="rect">
            <a:avLst/>
          </a:prstGeom>
        </p:spPr>
        <p:txBody>
          <a:bodyPr anchor="ctr">
            <a:normAutofit/>
          </a:bodyPr>
          <a:lstStyle>
            <a:lvl1pPr>
              <a:defRPr sz="6000" baseline="0">
                <a:solidFill>
                  <a:schemeClr val="accent1"/>
                </a:solidFill>
              </a:defRPr>
            </a:lvl1pPr>
          </a:lstStyle>
          <a:p>
            <a:r>
              <a:rPr lang="fr-FR" dirty="0"/>
              <a:t>Cliquez et modifiez le titre</a:t>
            </a:r>
            <a:endParaRPr lang="en-US" dirty="0"/>
          </a:p>
        </p:txBody>
      </p:sp>
      <p:sp>
        <p:nvSpPr>
          <p:cNvPr id="5" name="Date Placeholder 4"/>
          <p:cNvSpPr>
            <a:spLocks noGrp="1"/>
          </p:cNvSpPr>
          <p:nvPr>
            <p:ph type="dt" sz="half" idx="10"/>
          </p:nvPr>
        </p:nvSpPr>
        <p:spPr/>
        <p:txBody>
          <a:bodyPr/>
          <a:lstStyle/>
          <a:p>
            <a:fld id="{4DD055AD-74FE-5449-931E-42C8127FCB6E}" type="datetime1">
              <a:rPr lang="fr-FR" smtClean="0"/>
              <a:t>15/06/2023</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sp>
        <p:nvSpPr>
          <p:cNvPr id="4" name="Espace réservé du contenu 3"/>
          <p:cNvSpPr>
            <a:spLocks noGrp="1"/>
          </p:cNvSpPr>
          <p:nvPr>
            <p:ph sz="quarter" idx="13"/>
          </p:nvPr>
        </p:nvSpPr>
        <p:spPr>
          <a:xfrm>
            <a:off x="838200" y="2057400"/>
            <a:ext cx="10937875" cy="42989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a:p>
            <a:pPr lvl="1"/>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33279"/>
            <a:ext cx="853966" cy="762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Image avec légende">
    <p:spTree>
      <p:nvGrpSpPr>
        <p:cNvPr id="1" name=""/>
        <p:cNvGrpSpPr/>
        <p:nvPr/>
      </p:nvGrpSpPr>
      <p:grpSpPr>
        <a:xfrm>
          <a:off x="0" y="0"/>
          <a:ext cx="0" cy="0"/>
          <a:chOff x="0" y="0"/>
          <a:chExt cx="0" cy="0"/>
        </a:xfrm>
      </p:grpSpPr>
      <p:pic>
        <p:nvPicPr>
          <p:cNvPr id="11" name="Image 10"/>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982" y="-102124"/>
            <a:ext cx="12288982" cy="6960124"/>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8" y="3401812"/>
            <a:ext cx="1677847" cy="1497155"/>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163024" y="-73549"/>
            <a:ext cx="705152" cy="629213"/>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68175" y="83127"/>
            <a:ext cx="1264373" cy="933691"/>
          </a:xfrm>
          <a:prstGeom prst="rect">
            <a:avLst/>
          </a:prstGeom>
        </p:spPr>
      </p:pic>
      <p:sp>
        <p:nvSpPr>
          <p:cNvPr id="2" name="Title 1"/>
          <p:cNvSpPr>
            <a:spLocks noGrp="1"/>
          </p:cNvSpPr>
          <p:nvPr>
            <p:ph type="title"/>
          </p:nvPr>
        </p:nvSpPr>
        <p:spPr>
          <a:xfrm>
            <a:off x="839788" y="487680"/>
            <a:ext cx="10936576" cy="1600200"/>
          </a:xfrm>
          <a:prstGeom prst="rect">
            <a:avLst/>
          </a:prstGeom>
        </p:spPr>
        <p:txBody>
          <a:bodyPr anchor="ctr">
            <a:normAutofit/>
          </a:bodyPr>
          <a:lstStyle>
            <a:lvl1pPr>
              <a:defRPr sz="6000" baseline="0">
                <a:solidFill>
                  <a:schemeClr val="bg1"/>
                </a:solidFill>
              </a:defRPr>
            </a:lvl1pPr>
          </a:lstStyle>
          <a:p>
            <a:r>
              <a:rPr lang="fr-FR" dirty="0"/>
              <a:t>Cliquez et modifiez le titre</a:t>
            </a:r>
            <a:endParaRPr lang="en-US" dirty="0"/>
          </a:p>
        </p:txBody>
      </p:sp>
      <p:sp>
        <p:nvSpPr>
          <p:cNvPr id="5" name="Date Placeholder 4"/>
          <p:cNvSpPr>
            <a:spLocks noGrp="1"/>
          </p:cNvSpPr>
          <p:nvPr>
            <p:ph type="dt" sz="half" idx="10"/>
          </p:nvPr>
        </p:nvSpPr>
        <p:spPr/>
        <p:txBody>
          <a:bodyPr/>
          <a:lstStyle/>
          <a:p>
            <a:fld id="{4DD055AD-74FE-5449-931E-42C8127FCB6E}" type="datetime1">
              <a:rPr lang="fr-FR" smtClean="0"/>
              <a:t>15/06/2023</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sp>
        <p:nvSpPr>
          <p:cNvPr id="4" name="Espace réservé du contenu 3"/>
          <p:cNvSpPr>
            <a:spLocks noGrp="1"/>
          </p:cNvSpPr>
          <p:nvPr>
            <p:ph sz="quarter" idx="13"/>
          </p:nvPr>
        </p:nvSpPr>
        <p:spPr>
          <a:xfrm>
            <a:off x="838200" y="2057400"/>
            <a:ext cx="10937875" cy="4298950"/>
          </a:xfrm>
        </p:spPr>
        <p:txBody>
          <a:bodyPr/>
          <a:lstStyle>
            <a:lvl1pPr marL="0" indent="0">
              <a:buNone/>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dirty="0"/>
              <a:t>Cliquez pour modifier les styles du texte du masque</a:t>
            </a:r>
          </a:p>
          <a:p>
            <a:pPr lvl="1"/>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603376"/>
            <a:ext cx="10515600" cy="2852737"/>
          </a:xfrm>
          <a:prstGeom prst="rect">
            <a:avLst/>
          </a:prstGeom>
        </p:spPr>
        <p:txBody>
          <a:bodyPr anchor="b"/>
          <a:lstStyle>
            <a:lvl1pPr>
              <a:defRPr sz="6000"/>
            </a:lvl1pPr>
          </a:lstStyle>
          <a:p>
            <a:r>
              <a:rPr lang="fr-FR" dirty="0"/>
              <a:t>Cliquez et modifiez le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85A2A6C6-36E2-134F-85F3-E8C1561C30C0}" type="datetime1">
              <a:rPr lang="fr-FR" smtClean="0"/>
              <a:t>15/06/2023</a:t>
            </a:fld>
            <a:endParaRPr lang="fr-F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5DB3D389-CD2B-174E-AC57-ECCAE6D39516}" type="slidenum">
              <a:rPr lang="fr-FR" smtClean="0"/>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00574" y="175333"/>
            <a:ext cx="853226" cy="762000"/>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62514" y="1690688"/>
            <a:ext cx="311098" cy="274498"/>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418063" y="1349584"/>
            <a:ext cx="1667256" cy="123120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521B1C71-2699-E145-AD8C-DDFBB7093AB6}" type="datetime1">
              <a:rPr lang="fr-FR" smtClean="0"/>
              <a:t>15/06/2023</a:t>
            </a:fld>
            <a:endParaRPr lang="fr-F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5DB3D389-CD2B-174E-AC57-ECCAE6D39516}" type="slidenum">
              <a:rPr lang="fr-FR" smtClean="0"/>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38DECB5-1711-3E4F-BFD7-86F9100AD752}" type="datetime1">
              <a:rPr lang="fr-FR" smtClean="0"/>
              <a:t>15/06/2023</a:t>
            </a:fld>
            <a:endParaRPr lang="fr-F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5DB3D389-CD2B-174E-AC57-ECCAE6D39516}" type="slidenum">
              <a:rPr lang="fr-FR" smtClean="0"/>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86ED1B82-8FBC-F14C-9A3F-9CB42FD66556}" type="datetime1">
              <a:rPr lang="fr-FR" smtClean="0"/>
              <a:t>15/06/2023</a:t>
            </a:fld>
            <a:endParaRPr lang="fr-F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Slide Number Placeholder 4"/>
          <p:cNvSpPr>
            <a:spLocks noGrp="1"/>
          </p:cNvSpPr>
          <p:nvPr>
            <p:ph type="sldNum" sz="quarter" idx="12"/>
          </p:nvPr>
        </p:nvSpPr>
        <p:spPr/>
        <p:txBody>
          <a:bodyPr/>
          <a:lstStyle/>
          <a:p>
            <a:fld id="{5DB3D389-CD2B-174E-AC57-ECCAE6D39516}"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19" name="Image 18"/>
          <p:cNvPicPr>
            <a:picLocks noChangeAspect="1"/>
          </p:cNvPicPr>
          <p:nvPr userDrawn="1"/>
        </p:nvPicPr>
        <p:blipFill rotWithShape="1">
          <a:blip r:embed="rId2">
            <a:extLst>
              <a:ext uri="{28A0092B-C50C-407E-A947-70E740481C1C}">
                <a14:useLocalDpi xmlns:a14="http://schemas.microsoft.com/office/drawing/2010/main" val="0"/>
              </a:ext>
            </a:extLst>
          </a:blip>
          <a:srcRect r="5316"/>
          <a:stretch/>
        </p:blipFill>
        <p:spPr>
          <a:xfrm>
            <a:off x="1" y="0"/>
            <a:ext cx="12192000" cy="6858000"/>
          </a:xfrm>
          <a:prstGeom prst="rect">
            <a:avLst/>
          </a:prstGeom>
        </p:spPr>
      </p:pic>
      <p:pic>
        <p:nvPicPr>
          <p:cNvPr id="23" name="Image 2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8" y="3401812"/>
            <a:ext cx="1677847" cy="1497155"/>
          </a:xfrm>
          <a:prstGeom prst="rect">
            <a:avLst/>
          </a:prstGeom>
        </p:spPr>
      </p:pic>
      <p:pic>
        <p:nvPicPr>
          <p:cNvPr id="24" name="Image 2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482769" y="407414"/>
            <a:ext cx="2388770" cy="1764014"/>
          </a:xfrm>
          <a:prstGeom prst="rect">
            <a:avLst/>
          </a:prstGeom>
        </p:spPr>
      </p:pic>
      <p:sp>
        <p:nvSpPr>
          <p:cNvPr id="2" name="Titre 1"/>
          <p:cNvSpPr>
            <a:spLocks noGrp="1"/>
          </p:cNvSpPr>
          <p:nvPr>
            <p:ph type="title" hasCustomPrompt="1"/>
          </p:nvPr>
        </p:nvSpPr>
        <p:spPr>
          <a:xfrm>
            <a:off x="838200" y="365126"/>
            <a:ext cx="10515600" cy="911258"/>
          </a:xfrm>
          <a:prstGeom prst="rect">
            <a:avLst/>
          </a:prstGeom>
        </p:spPr>
        <p:txBody>
          <a:bodyPr>
            <a:normAutofit/>
          </a:bodyPr>
          <a:lstStyle>
            <a:lvl1pPr>
              <a:defRPr sz="6000" b="1">
                <a:solidFill>
                  <a:srgbClr val="C00000"/>
                </a:solidFill>
              </a:defRPr>
            </a:lvl1pPr>
          </a:lstStyle>
          <a:p>
            <a:r>
              <a:rPr lang="fr-FR" dirty="0"/>
              <a:t>SOMMAIRE</a:t>
            </a:r>
          </a:p>
        </p:txBody>
      </p:sp>
      <p:sp>
        <p:nvSpPr>
          <p:cNvPr id="3" name="Espace réservé de la date 2"/>
          <p:cNvSpPr>
            <a:spLocks noGrp="1"/>
          </p:cNvSpPr>
          <p:nvPr>
            <p:ph type="dt" sz="half" idx="10"/>
          </p:nvPr>
        </p:nvSpPr>
        <p:spPr/>
        <p:txBody>
          <a:bodyPr/>
          <a:lstStyle>
            <a:lvl1pPr>
              <a:defRPr>
                <a:solidFill>
                  <a:schemeClr val="bg1"/>
                </a:solidFill>
              </a:defRPr>
            </a:lvl1pPr>
          </a:lstStyle>
          <a:p>
            <a:fld id="{55BA514D-3BFD-2F4B-94C3-383DCB0AB7B7}" type="datetime1">
              <a:rPr lang="fr-FR" smtClean="0"/>
              <a:t>15/06/2023</a:t>
            </a:fld>
            <a:endParaRPr lang="fr-FR" dirty="0"/>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dirty="0"/>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5DB3D389-CD2B-174E-AC57-ECCAE6D39516}" type="slidenum">
              <a:rPr lang="fr-FR" smtClean="0"/>
              <a:pPr/>
              <a:t>‹N°›</a:t>
            </a:fld>
            <a:endParaRPr lang="fr-FR" dirty="0"/>
          </a:p>
        </p:txBody>
      </p:sp>
      <p:sp>
        <p:nvSpPr>
          <p:cNvPr id="7" name="Espace réservé du texte 17"/>
          <p:cNvSpPr>
            <a:spLocks noGrp="1"/>
          </p:cNvSpPr>
          <p:nvPr>
            <p:ph type="body" sz="quarter" idx="14" hasCustomPrompt="1"/>
          </p:nvPr>
        </p:nvSpPr>
        <p:spPr>
          <a:xfrm>
            <a:off x="1024915" y="2195187"/>
            <a:ext cx="1321691" cy="923330"/>
          </a:xfrm>
          <a:prstGeom prst="rect">
            <a:avLst/>
          </a:prstGeom>
        </p:spPr>
        <p:txBody>
          <a:bodyPr/>
          <a:lstStyle>
            <a:lvl1pPr marL="0" indent="0">
              <a:buFontTx/>
              <a:buNone/>
              <a:defRPr sz="6000" b="1" i="0" baseline="0">
                <a:solidFill>
                  <a:srgbClr val="C00000"/>
                </a:solidFill>
                <a:latin typeface="FFF Equipe" charset="0"/>
                <a:ea typeface="FFF Equipe" charset="0"/>
                <a:cs typeface="FFF Equipe" charset="0"/>
              </a:defRPr>
            </a:lvl1pPr>
          </a:lstStyle>
          <a:p>
            <a:pPr lvl="0"/>
            <a:r>
              <a:rPr lang="fr-FR" dirty="0"/>
              <a:t>01</a:t>
            </a:r>
          </a:p>
        </p:txBody>
      </p:sp>
      <p:sp>
        <p:nvSpPr>
          <p:cNvPr id="8" name="Espace réservé du texte 17"/>
          <p:cNvSpPr>
            <a:spLocks noGrp="1"/>
          </p:cNvSpPr>
          <p:nvPr>
            <p:ph type="body" sz="quarter" idx="23" hasCustomPrompt="1"/>
          </p:nvPr>
        </p:nvSpPr>
        <p:spPr>
          <a:xfrm>
            <a:off x="4108897" y="2251601"/>
            <a:ext cx="1321691" cy="830997"/>
          </a:xfrm>
          <a:prstGeom prst="rect">
            <a:avLst/>
          </a:prstGeom>
        </p:spPr>
        <p:txBody>
          <a:bodyPr wrap="square" lIns="0" tIns="0" rIns="0" bIns="0">
            <a:spAutoFit/>
          </a:bodyPr>
          <a:lstStyle>
            <a:lvl1pPr>
              <a:buFontTx/>
              <a:buNone/>
              <a:defRPr lang="fr-FR" sz="6000" b="1" baseline="0" dirty="0">
                <a:solidFill>
                  <a:srgbClr val="C00000"/>
                </a:solidFill>
                <a:latin typeface="FFF Equipe" charset="0"/>
                <a:ea typeface="FFF Equipe" charset="0"/>
                <a:cs typeface="FFF Equipe" charset="0"/>
              </a:defRPr>
            </a:lvl1pPr>
          </a:lstStyle>
          <a:p>
            <a:pPr lvl="0" indent="0">
              <a:buNone/>
            </a:pPr>
            <a:r>
              <a:rPr lang="fr-FR" dirty="0"/>
              <a:t>02</a:t>
            </a:r>
          </a:p>
        </p:txBody>
      </p:sp>
      <p:sp>
        <p:nvSpPr>
          <p:cNvPr id="9" name="Espace réservé du texte 17"/>
          <p:cNvSpPr>
            <a:spLocks noGrp="1"/>
          </p:cNvSpPr>
          <p:nvPr>
            <p:ph type="body" sz="quarter" idx="24" hasCustomPrompt="1"/>
          </p:nvPr>
        </p:nvSpPr>
        <p:spPr>
          <a:xfrm>
            <a:off x="6948883" y="2251601"/>
            <a:ext cx="1321691" cy="830997"/>
          </a:xfrm>
          <a:prstGeom prst="rect">
            <a:avLst/>
          </a:prstGeom>
        </p:spPr>
        <p:txBody>
          <a:bodyPr wrap="square" lIns="0" tIns="0" rIns="0" bIns="0">
            <a:spAutoFit/>
          </a:bodyPr>
          <a:lstStyle>
            <a:lvl1pPr>
              <a:buFontTx/>
              <a:buNone/>
              <a:defRPr lang="fr-FR" sz="6000" b="1" baseline="0" dirty="0">
                <a:solidFill>
                  <a:srgbClr val="C00000"/>
                </a:solidFill>
                <a:latin typeface="FFF Equipe" charset="0"/>
                <a:ea typeface="FFF Equipe" charset="0"/>
                <a:cs typeface="FFF Equipe" charset="0"/>
              </a:defRPr>
            </a:lvl1pPr>
          </a:lstStyle>
          <a:p>
            <a:pPr lvl="0" indent="0">
              <a:buNone/>
            </a:pPr>
            <a:r>
              <a:rPr lang="fr-FR" dirty="0"/>
              <a:t>03</a:t>
            </a:r>
          </a:p>
        </p:txBody>
      </p:sp>
      <p:sp>
        <p:nvSpPr>
          <p:cNvPr id="16" name="Espace réservé du texte 17"/>
          <p:cNvSpPr>
            <a:spLocks noGrp="1"/>
          </p:cNvSpPr>
          <p:nvPr>
            <p:ph type="body" sz="quarter" idx="44" hasCustomPrompt="1"/>
          </p:nvPr>
        </p:nvSpPr>
        <p:spPr>
          <a:xfrm>
            <a:off x="997488" y="4224461"/>
            <a:ext cx="1321691" cy="830997"/>
          </a:xfrm>
          <a:prstGeom prst="rect">
            <a:avLst/>
          </a:prstGeom>
        </p:spPr>
        <p:txBody>
          <a:bodyPr wrap="square" lIns="0" tIns="0" rIns="0" bIns="0">
            <a:spAutoFit/>
          </a:bodyPr>
          <a:lstStyle>
            <a:lvl1pPr>
              <a:defRPr lang="fr-FR" sz="6000" b="1" baseline="0" dirty="0">
                <a:solidFill>
                  <a:schemeClr val="bg1"/>
                </a:solidFill>
                <a:latin typeface="FFF Equipe" charset="0"/>
                <a:ea typeface="FFF Equipe" charset="0"/>
                <a:cs typeface="FFF Equipe" charset="0"/>
              </a:defRPr>
            </a:lvl1pPr>
          </a:lstStyle>
          <a:p>
            <a:pPr lvl="0" indent="0">
              <a:buNone/>
            </a:pPr>
            <a:r>
              <a:rPr lang="fr-FR" dirty="0"/>
              <a:t>04</a:t>
            </a:r>
          </a:p>
        </p:txBody>
      </p:sp>
      <p:sp>
        <p:nvSpPr>
          <p:cNvPr id="17" name="Espace réservé du texte 17"/>
          <p:cNvSpPr>
            <a:spLocks noGrp="1"/>
          </p:cNvSpPr>
          <p:nvPr>
            <p:ph type="body" sz="quarter" idx="45" hasCustomPrompt="1"/>
          </p:nvPr>
        </p:nvSpPr>
        <p:spPr>
          <a:xfrm>
            <a:off x="4108897" y="4224461"/>
            <a:ext cx="1321691" cy="830997"/>
          </a:xfrm>
          <a:prstGeom prst="rect">
            <a:avLst/>
          </a:prstGeom>
        </p:spPr>
        <p:txBody>
          <a:bodyPr wrap="square" lIns="0" tIns="0" rIns="0" bIns="0">
            <a:spAutoFit/>
          </a:bodyPr>
          <a:lstStyle>
            <a:lvl1pPr>
              <a:defRPr lang="fr-FR" sz="6000" b="1" i="0" baseline="0" dirty="0">
                <a:solidFill>
                  <a:schemeClr val="bg1"/>
                </a:solidFill>
                <a:latin typeface="FFF Equipe" charset="0"/>
                <a:ea typeface="FFF Equipe" charset="0"/>
                <a:cs typeface="FFF Equipe" charset="0"/>
              </a:defRPr>
            </a:lvl1pPr>
          </a:lstStyle>
          <a:p>
            <a:pPr lvl="0" indent="0">
              <a:buNone/>
            </a:pPr>
            <a:r>
              <a:rPr lang="fr-FR" dirty="0"/>
              <a:t>05</a:t>
            </a:r>
          </a:p>
        </p:txBody>
      </p:sp>
      <p:sp>
        <p:nvSpPr>
          <p:cNvPr id="18" name="Espace réservé du texte 17"/>
          <p:cNvSpPr>
            <a:spLocks noGrp="1"/>
          </p:cNvSpPr>
          <p:nvPr>
            <p:ph type="body" sz="quarter" idx="46" hasCustomPrompt="1"/>
          </p:nvPr>
        </p:nvSpPr>
        <p:spPr>
          <a:xfrm>
            <a:off x="6969747" y="4224461"/>
            <a:ext cx="1321691" cy="830997"/>
          </a:xfrm>
          <a:prstGeom prst="rect">
            <a:avLst/>
          </a:prstGeom>
        </p:spPr>
        <p:txBody>
          <a:bodyPr wrap="square" lIns="0" tIns="0" rIns="0" bIns="0">
            <a:spAutoFit/>
          </a:bodyPr>
          <a:lstStyle>
            <a:lvl1pPr>
              <a:defRPr lang="fr-FR" sz="6000" b="1" i="0" baseline="0" dirty="0">
                <a:solidFill>
                  <a:schemeClr val="bg1"/>
                </a:solidFill>
                <a:latin typeface="FFF Equipe" charset="0"/>
                <a:ea typeface="FFF Equipe" charset="0"/>
                <a:cs typeface="FFF Equipe" charset="0"/>
              </a:defRPr>
            </a:lvl1pPr>
          </a:lstStyle>
          <a:p>
            <a:pPr lvl="0" indent="0">
              <a:buNone/>
            </a:pPr>
            <a:r>
              <a:rPr lang="fr-FR" dirty="0"/>
              <a:t>06</a:t>
            </a:r>
          </a:p>
        </p:txBody>
      </p:sp>
      <p:pic>
        <p:nvPicPr>
          <p:cNvPr id="21" name="Image 20">
            <a:extLst>
              <a:ext uri="{FF2B5EF4-FFF2-40B4-BE49-F238E27FC236}">
                <a16:creationId xmlns:a16="http://schemas.microsoft.com/office/drawing/2014/main" id="{E93BF47E-36D8-A046-9CAA-D221B3F5C6D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8200" y="348618"/>
            <a:ext cx="10515600" cy="1224389"/>
          </a:xfrm>
          <a:prstGeom prst="rect">
            <a:avLst/>
          </a:prstGeom>
        </p:spPr>
        <p:txBody>
          <a:bodyPr>
            <a:normAutofit/>
          </a:bodyPr>
          <a:lstStyle>
            <a:lvl1pPr>
              <a:defRPr sz="6000" b="1">
                <a:solidFill>
                  <a:srgbClr val="C00000"/>
                </a:solidFill>
              </a:defRPr>
            </a:lvl1pPr>
          </a:lstStyle>
          <a:p>
            <a:r>
              <a:rPr lang="fr-FR" dirty="0"/>
              <a:t>SOMMAIRE</a:t>
            </a:r>
          </a:p>
        </p:txBody>
      </p:sp>
      <p:sp>
        <p:nvSpPr>
          <p:cNvPr id="3" name="Espace réservé de la date 2"/>
          <p:cNvSpPr>
            <a:spLocks noGrp="1"/>
          </p:cNvSpPr>
          <p:nvPr>
            <p:ph type="dt" sz="half" idx="10"/>
          </p:nvPr>
        </p:nvSpPr>
        <p:spPr/>
        <p:txBody>
          <a:bodyPr/>
          <a:lstStyle/>
          <a:p>
            <a:fld id="{8A4BD2A4-AEB4-6E47-AAF8-0AD95C6D24F8}" type="datetime1">
              <a:rPr lang="fr-FR" smtClean="0"/>
              <a:t>15/06/2023</a:t>
            </a:fld>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nchor="t"/>
          <a:lstStyle/>
          <a:p>
            <a:r>
              <a:rPr lang="fr-FR"/>
              <a:t>Titre de la présentation</a:t>
            </a:r>
          </a:p>
          <a:p>
            <a:endParaRPr lang="fr-FR" dirty="0"/>
          </a:p>
        </p:txBody>
      </p:sp>
      <p:sp>
        <p:nvSpPr>
          <p:cNvPr id="5" name="Espace réservé du numéro de diapositive 4"/>
          <p:cNvSpPr>
            <a:spLocks noGrp="1"/>
          </p:cNvSpPr>
          <p:nvPr>
            <p:ph type="sldNum" sz="quarter" idx="12"/>
          </p:nvPr>
        </p:nvSpPr>
        <p:spPr/>
        <p:txBody>
          <a:bodyPr/>
          <a:lstStyle/>
          <a:p>
            <a:fld id="{5DB3D389-CD2B-174E-AC57-ECCAE6D39516}" type="slidenum">
              <a:rPr lang="fr-FR" smtClean="0"/>
              <a:t>‹N°›</a:t>
            </a:fld>
            <a:endParaRPr lang="fr-FR" dirty="0"/>
          </a:p>
        </p:txBody>
      </p:sp>
      <p:pic>
        <p:nvPicPr>
          <p:cNvPr id="6" name="Image 5"/>
          <p:cNvPicPr>
            <a:picLocks noChangeAspect="1"/>
          </p:cNvPicPr>
          <p:nvPr userDrawn="1"/>
        </p:nvPicPr>
        <p:blipFill>
          <a:blip r:embed="rId2">
            <a:alphaModFix amt="41000"/>
            <a:extLst>
              <a:ext uri="{28A0092B-C50C-407E-A947-70E740481C1C}">
                <a14:useLocalDpi xmlns:a14="http://schemas.microsoft.com/office/drawing/2010/main"/>
              </a:ext>
            </a:extLst>
          </a:blip>
          <a:stretch>
            <a:fillRect/>
          </a:stretch>
        </p:blipFill>
        <p:spPr>
          <a:xfrm>
            <a:off x="0" y="3491098"/>
            <a:ext cx="1233509" cy="1100670"/>
          </a:xfrm>
          <a:prstGeom prst="rect">
            <a:avLst/>
          </a:prstGeom>
        </p:spPr>
      </p:pic>
      <p:sp>
        <p:nvSpPr>
          <p:cNvPr id="7" name="Espace réservé du texte 17"/>
          <p:cNvSpPr>
            <a:spLocks noGrp="1"/>
          </p:cNvSpPr>
          <p:nvPr>
            <p:ph type="body" sz="quarter" idx="14" hasCustomPrompt="1"/>
          </p:nvPr>
        </p:nvSpPr>
        <p:spPr>
          <a:xfrm>
            <a:off x="1024915" y="2195187"/>
            <a:ext cx="1321691" cy="923330"/>
          </a:xfrm>
          <a:prstGeom prst="rect">
            <a:avLst/>
          </a:prstGeom>
        </p:spPr>
        <p:txBody>
          <a:bodyPr/>
          <a:lstStyle>
            <a:lvl1pPr marL="0" indent="0">
              <a:buFontTx/>
              <a:buNone/>
              <a:defRPr sz="6000" b="1" i="0" baseline="0">
                <a:solidFill>
                  <a:srgbClr val="C00000"/>
                </a:solidFill>
                <a:latin typeface="FFF Equipe" charset="0"/>
                <a:ea typeface="FFF Equipe" charset="0"/>
                <a:cs typeface="FFF Equipe" charset="0"/>
              </a:defRPr>
            </a:lvl1pPr>
          </a:lstStyle>
          <a:p>
            <a:pPr lvl="0"/>
            <a:r>
              <a:rPr lang="fr-FR" dirty="0"/>
              <a:t>01</a:t>
            </a:r>
          </a:p>
        </p:txBody>
      </p:sp>
      <p:sp>
        <p:nvSpPr>
          <p:cNvPr id="8" name="Espace réservé du texte 17"/>
          <p:cNvSpPr>
            <a:spLocks noGrp="1"/>
          </p:cNvSpPr>
          <p:nvPr>
            <p:ph type="body" sz="quarter" idx="23" hasCustomPrompt="1"/>
          </p:nvPr>
        </p:nvSpPr>
        <p:spPr>
          <a:xfrm>
            <a:off x="4132601" y="2298827"/>
            <a:ext cx="1321691" cy="830997"/>
          </a:xfrm>
          <a:prstGeom prst="rect">
            <a:avLst/>
          </a:prstGeom>
        </p:spPr>
        <p:txBody>
          <a:bodyPr wrap="square" lIns="0" tIns="0" rIns="0" bIns="0">
            <a:spAutoFit/>
          </a:bodyPr>
          <a:lstStyle>
            <a:lvl1pPr>
              <a:buFontTx/>
              <a:buNone/>
              <a:defRPr lang="fr-FR" sz="6000" b="1" baseline="0" dirty="0">
                <a:solidFill>
                  <a:srgbClr val="C00000"/>
                </a:solidFill>
                <a:latin typeface="FFF Equipe" charset="0"/>
                <a:ea typeface="FFF Equipe" charset="0"/>
                <a:cs typeface="FFF Equipe" charset="0"/>
              </a:defRPr>
            </a:lvl1pPr>
          </a:lstStyle>
          <a:p>
            <a:pPr lvl="0" indent="0">
              <a:buNone/>
            </a:pPr>
            <a:r>
              <a:rPr lang="fr-FR" dirty="0"/>
              <a:t>02</a:t>
            </a:r>
          </a:p>
        </p:txBody>
      </p:sp>
      <p:sp>
        <p:nvSpPr>
          <p:cNvPr id="9" name="Espace réservé du texte 17"/>
          <p:cNvSpPr>
            <a:spLocks noGrp="1"/>
          </p:cNvSpPr>
          <p:nvPr>
            <p:ph type="body" sz="quarter" idx="24" hasCustomPrompt="1"/>
          </p:nvPr>
        </p:nvSpPr>
        <p:spPr>
          <a:xfrm>
            <a:off x="6992106" y="2298827"/>
            <a:ext cx="1321691" cy="830997"/>
          </a:xfrm>
          <a:prstGeom prst="rect">
            <a:avLst/>
          </a:prstGeom>
        </p:spPr>
        <p:txBody>
          <a:bodyPr wrap="square" lIns="0" tIns="0" rIns="0" bIns="0">
            <a:spAutoFit/>
          </a:bodyPr>
          <a:lstStyle>
            <a:lvl1pPr>
              <a:buFontTx/>
              <a:buNone/>
              <a:defRPr lang="fr-FR" sz="6000" b="1" baseline="0" dirty="0">
                <a:solidFill>
                  <a:srgbClr val="C00000"/>
                </a:solidFill>
                <a:latin typeface="FFF Equipe" charset="0"/>
                <a:ea typeface="FFF Equipe" charset="0"/>
                <a:cs typeface="FFF Equipe" charset="0"/>
              </a:defRPr>
            </a:lvl1pPr>
          </a:lstStyle>
          <a:p>
            <a:pPr lvl="0" indent="0">
              <a:buNone/>
            </a:pPr>
            <a:r>
              <a:rPr lang="fr-FR" dirty="0"/>
              <a:t>03</a:t>
            </a:r>
          </a:p>
        </p:txBody>
      </p:sp>
      <p:pic>
        <p:nvPicPr>
          <p:cNvPr id="19" name="Image 1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167521" y="667413"/>
            <a:ext cx="1467276" cy="1310398"/>
          </a:xfrm>
          <a:prstGeom prst="rect">
            <a:avLst/>
          </a:prstGeom>
        </p:spPr>
      </p:pic>
      <p:sp>
        <p:nvSpPr>
          <p:cNvPr id="20" name="Espace réservé du texte 17"/>
          <p:cNvSpPr>
            <a:spLocks noGrp="1"/>
          </p:cNvSpPr>
          <p:nvPr>
            <p:ph type="body" sz="quarter" idx="47" hasCustomPrompt="1"/>
          </p:nvPr>
        </p:nvSpPr>
        <p:spPr>
          <a:xfrm>
            <a:off x="1023219" y="4092873"/>
            <a:ext cx="1321691" cy="923330"/>
          </a:xfrm>
          <a:prstGeom prst="rect">
            <a:avLst/>
          </a:prstGeom>
        </p:spPr>
        <p:txBody>
          <a:bodyPr/>
          <a:lstStyle>
            <a:lvl1pPr marL="0" indent="0">
              <a:buFontTx/>
              <a:buNone/>
              <a:defRPr sz="6000" b="1" i="0" baseline="0">
                <a:solidFill>
                  <a:schemeClr val="accent1"/>
                </a:solidFill>
                <a:latin typeface="FFF Equipe" charset="0"/>
                <a:ea typeface="FFF Equipe" charset="0"/>
                <a:cs typeface="FFF Equipe" charset="0"/>
              </a:defRPr>
            </a:lvl1pPr>
          </a:lstStyle>
          <a:p>
            <a:pPr lvl="0"/>
            <a:r>
              <a:rPr lang="fr-FR" dirty="0"/>
              <a:t>01</a:t>
            </a:r>
          </a:p>
        </p:txBody>
      </p:sp>
      <p:sp>
        <p:nvSpPr>
          <p:cNvPr id="21" name="Espace réservé du texte 17"/>
          <p:cNvSpPr>
            <a:spLocks noGrp="1"/>
          </p:cNvSpPr>
          <p:nvPr>
            <p:ph type="body" sz="quarter" idx="48" hasCustomPrompt="1"/>
          </p:nvPr>
        </p:nvSpPr>
        <p:spPr>
          <a:xfrm>
            <a:off x="4132601" y="4094194"/>
            <a:ext cx="1321691" cy="830997"/>
          </a:xfrm>
          <a:prstGeom prst="rect">
            <a:avLst/>
          </a:prstGeom>
        </p:spPr>
        <p:txBody>
          <a:bodyPr wrap="square" lIns="0" tIns="0" rIns="0" bIns="0">
            <a:spAutoFit/>
          </a:bodyPr>
          <a:lstStyle>
            <a:lvl1pPr>
              <a:buFontTx/>
              <a:buNone/>
              <a:defRPr lang="fr-FR" sz="6000" b="1" baseline="0" dirty="0">
                <a:solidFill>
                  <a:schemeClr val="accent1"/>
                </a:solidFill>
                <a:latin typeface="FFF Equipe" charset="0"/>
                <a:ea typeface="FFF Equipe" charset="0"/>
                <a:cs typeface="FFF Equipe" charset="0"/>
              </a:defRPr>
            </a:lvl1pPr>
          </a:lstStyle>
          <a:p>
            <a:pPr lvl="0" indent="0">
              <a:buNone/>
            </a:pPr>
            <a:r>
              <a:rPr lang="fr-FR" dirty="0"/>
              <a:t>02</a:t>
            </a:r>
          </a:p>
        </p:txBody>
      </p:sp>
      <p:sp>
        <p:nvSpPr>
          <p:cNvPr id="22" name="Espace réservé du texte 17"/>
          <p:cNvSpPr>
            <a:spLocks noGrp="1"/>
          </p:cNvSpPr>
          <p:nvPr>
            <p:ph type="body" sz="quarter" idx="49" hasCustomPrompt="1"/>
          </p:nvPr>
        </p:nvSpPr>
        <p:spPr>
          <a:xfrm>
            <a:off x="6992105" y="4094194"/>
            <a:ext cx="1321691" cy="830997"/>
          </a:xfrm>
          <a:prstGeom prst="rect">
            <a:avLst/>
          </a:prstGeom>
        </p:spPr>
        <p:txBody>
          <a:bodyPr wrap="square" lIns="0" tIns="0" rIns="0" bIns="0">
            <a:spAutoFit/>
          </a:bodyPr>
          <a:lstStyle>
            <a:lvl1pPr>
              <a:buFontTx/>
              <a:buNone/>
              <a:defRPr lang="fr-FR" sz="6000" b="1" baseline="0" dirty="0">
                <a:solidFill>
                  <a:schemeClr val="accent1"/>
                </a:solidFill>
                <a:latin typeface="FFF Equipe" charset="0"/>
                <a:ea typeface="FFF Equipe" charset="0"/>
                <a:cs typeface="FFF Equipe" charset="0"/>
              </a:defRPr>
            </a:lvl1pPr>
          </a:lstStyle>
          <a:p>
            <a:pPr lvl="0" indent="0">
              <a:buNone/>
            </a:pPr>
            <a:r>
              <a:rPr lang="fr-FR" dirty="0"/>
              <a:t>03</a:t>
            </a:r>
          </a:p>
        </p:txBody>
      </p:sp>
    </p:spTree>
    <p:extLst>
      <p:ext uri="{BB962C8B-B14F-4D97-AF65-F5344CB8AC3E}">
        <p14:creationId xmlns:p14="http://schemas.microsoft.com/office/powerpoint/2010/main" val="145718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15" name="Image 14"/>
          <p:cNvPicPr>
            <a:picLocks noChangeAspect="1"/>
          </p:cNvPicPr>
          <p:nvPr userDrawn="1"/>
        </p:nvPicPr>
        <p:blipFill rotWithShape="1">
          <a:blip r:embed="rId2">
            <a:extLst>
              <a:ext uri="{28A0092B-C50C-407E-A947-70E740481C1C}">
                <a14:useLocalDpi xmlns:a14="http://schemas.microsoft.com/office/drawing/2010/main" val="0"/>
              </a:ext>
            </a:extLst>
          </a:blip>
          <a:srcRect r="5316"/>
          <a:stretch/>
        </p:blipFill>
        <p:spPr>
          <a:xfrm>
            <a:off x="0" y="-1"/>
            <a:ext cx="12192000" cy="6947647"/>
          </a:xfrm>
          <a:prstGeom prst="rect">
            <a:avLst/>
          </a:prstGeom>
        </p:spPr>
      </p:pic>
      <p:sp>
        <p:nvSpPr>
          <p:cNvPr id="4" name="Date Placeholder 3"/>
          <p:cNvSpPr>
            <a:spLocks noGrp="1"/>
          </p:cNvSpPr>
          <p:nvPr>
            <p:ph type="dt" sz="half" idx="10"/>
          </p:nvPr>
        </p:nvSpPr>
        <p:spPr/>
        <p:txBody>
          <a:bodyPr/>
          <a:lstStyle>
            <a:lvl1pPr>
              <a:defRPr>
                <a:solidFill>
                  <a:schemeClr val="bg1"/>
                </a:solidFill>
                <a:latin typeface="FFF Equipe" charset="0"/>
                <a:ea typeface="FFF Equipe" charset="0"/>
                <a:cs typeface="FFF Equipe" charset="0"/>
              </a:defRPr>
            </a:lvl1pPr>
          </a:lstStyle>
          <a:p>
            <a:fld id="{7461FB9F-CC20-4449-AB49-7AA287486E0C}" type="datetime1">
              <a:rPr lang="fr-FR" smtClean="0"/>
              <a:t>15/06/2023</a:t>
            </a:fld>
            <a:endParaRPr lang="fr-FR"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FFF Equipe" charset="0"/>
                <a:ea typeface="FFF Equipe" charset="0"/>
                <a:cs typeface="FFF Equipe" charset="0"/>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bg1"/>
                </a:solidFill>
                <a:latin typeface="FFF Equipe" charset="0"/>
                <a:ea typeface="FFF Equipe" charset="0"/>
                <a:cs typeface="FFF Equipe" charset="0"/>
              </a:defRPr>
            </a:lvl1pPr>
          </a:lstStyle>
          <a:p>
            <a:fld id="{5DB3D389-CD2B-174E-AC57-ECCAE6D39516}" type="slidenum">
              <a:rPr lang="fr-FR" smtClean="0"/>
              <a:pPr/>
              <a:t>‹N°›</a:t>
            </a:fld>
            <a:endParaRPr lang="fr-FR"/>
          </a:p>
        </p:txBody>
      </p:sp>
      <p:pic>
        <p:nvPicPr>
          <p:cNvPr id="11" name="Imag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8" y="3401812"/>
            <a:ext cx="1677847" cy="1497155"/>
          </a:xfrm>
          <a:prstGeom prst="rect">
            <a:avLst/>
          </a:prstGeom>
        </p:spPr>
      </p:pic>
      <p:pic>
        <p:nvPicPr>
          <p:cNvPr id="12" name="Image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783308" y="808681"/>
            <a:ext cx="2388770" cy="1764014"/>
          </a:xfrm>
          <a:prstGeom prst="rect">
            <a:avLst/>
          </a:prstGeom>
        </p:spPr>
      </p:pic>
      <p:pic>
        <p:nvPicPr>
          <p:cNvPr id="3" name="Image 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353800" y="499315"/>
            <a:ext cx="439420" cy="387724"/>
          </a:xfrm>
          <a:prstGeom prst="rect">
            <a:avLst/>
          </a:prstGeom>
        </p:spPr>
      </p:pic>
      <p:sp>
        <p:nvSpPr>
          <p:cNvPr id="16" name="Title 1"/>
          <p:cNvSpPr txBox="1">
            <a:spLocks/>
          </p:cNvSpPr>
          <p:nvPr userDrawn="1"/>
        </p:nvSpPr>
        <p:spPr>
          <a:xfrm>
            <a:off x="838200" y="4026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FF Equipe" charset="0"/>
                <a:ea typeface="FFF Equipe" charset="0"/>
                <a:cs typeface="FFF Equipe" charset="0"/>
              </a:defRPr>
            </a:lvl1pPr>
          </a:lstStyle>
          <a:p>
            <a:endParaRPr lang="en-US" dirty="0">
              <a:solidFill>
                <a:schemeClr val="bg1"/>
              </a:solidFill>
            </a:endParaRPr>
          </a:p>
        </p:txBody>
      </p:sp>
      <p:sp>
        <p:nvSpPr>
          <p:cNvPr id="17" name="Espace réservé du texte 17"/>
          <p:cNvSpPr>
            <a:spLocks noGrp="1"/>
          </p:cNvSpPr>
          <p:nvPr>
            <p:ph type="body" sz="quarter" idx="14" hasCustomPrompt="1"/>
          </p:nvPr>
        </p:nvSpPr>
        <p:spPr>
          <a:xfrm>
            <a:off x="838200" y="1452474"/>
            <a:ext cx="3568700" cy="2554545"/>
          </a:xfrm>
          <a:prstGeom prst="rect">
            <a:avLst/>
          </a:prstGeom>
        </p:spPr>
        <p:txBody>
          <a:bodyPr/>
          <a:lstStyle>
            <a:lvl1pPr marL="0" indent="0">
              <a:buNone/>
              <a:defRPr sz="16600" b="1" i="0" baseline="0">
                <a:solidFill>
                  <a:srgbClr val="C00000"/>
                </a:solidFill>
                <a:latin typeface="FFF Equipe" charset="0"/>
                <a:ea typeface="FFF Equipe" charset="0"/>
                <a:cs typeface="FFF Equipe" charset="0"/>
              </a:defRPr>
            </a:lvl1pPr>
          </a:lstStyle>
          <a:p>
            <a:pPr lvl="0"/>
            <a:r>
              <a:rPr lang="fr-FR" dirty="0"/>
              <a:t>01</a:t>
            </a:r>
          </a:p>
        </p:txBody>
      </p:sp>
      <p:sp>
        <p:nvSpPr>
          <p:cNvPr id="21" name="Title 1"/>
          <p:cNvSpPr>
            <a:spLocks noGrp="1"/>
          </p:cNvSpPr>
          <p:nvPr>
            <p:ph type="title"/>
          </p:nvPr>
        </p:nvSpPr>
        <p:spPr>
          <a:xfrm>
            <a:off x="838200" y="4019508"/>
            <a:ext cx="10515600" cy="1325563"/>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6000">
                <a:solidFill>
                  <a:schemeClr val="bg1"/>
                </a:solidFill>
                <a:latin typeface="FFF Equipe" charset="0"/>
                <a:ea typeface="FFF Equipe" charset="0"/>
                <a:cs typeface="FFF Equipe" charset="0"/>
              </a:defRPr>
            </a:lvl1pPr>
          </a:lstStyle>
          <a:p>
            <a:r>
              <a:rPr lang="fr-FR" dirty="0"/>
              <a:t>Cliquez et modifiez le titre</a:t>
            </a:r>
            <a:endParaRPr lang="en-US" sz="6000" b="1" dirty="0">
              <a:solidFill>
                <a:schemeClr val="bg1"/>
              </a:solidFill>
            </a:endParaRPr>
          </a:p>
        </p:txBody>
      </p:sp>
      <p:pic>
        <p:nvPicPr>
          <p:cNvPr id="14" name="Image 13">
            <a:extLst>
              <a:ext uri="{FF2B5EF4-FFF2-40B4-BE49-F238E27FC236}">
                <a16:creationId xmlns:a16="http://schemas.microsoft.com/office/drawing/2014/main" id="{E93BF47E-36D8-A046-9CAA-D221B3F5C6D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38200" y="4012193"/>
            <a:ext cx="10515600" cy="121227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6000">
                <a:solidFill>
                  <a:schemeClr val="accent1"/>
                </a:solidFill>
                <a:latin typeface="FFF Equipe" charset="0"/>
                <a:ea typeface="FFF Equipe" charset="0"/>
                <a:cs typeface="FFF Equipe" charset="0"/>
              </a:defRPr>
            </a:lvl1pPr>
          </a:lstStyle>
          <a:p>
            <a:r>
              <a:rPr lang="fr-FR" dirty="0"/>
              <a:t>Cliquez et modifiez le titre</a:t>
            </a:r>
            <a:endParaRPr lang="en-US" sz="6000" b="1" dirty="0">
              <a:solidFill>
                <a:schemeClr val="bg1"/>
              </a:solidFill>
            </a:endParaRPr>
          </a:p>
        </p:txBody>
      </p:sp>
      <p:sp>
        <p:nvSpPr>
          <p:cNvPr id="4" name="Date Placeholder 3"/>
          <p:cNvSpPr>
            <a:spLocks noGrp="1"/>
          </p:cNvSpPr>
          <p:nvPr>
            <p:ph type="dt" sz="half" idx="10"/>
          </p:nvPr>
        </p:nvSpPr>
        <p:spPr/>
        <p:txBody>
          <a:bodyPr/>
          <a:lstStyle>
            <a:lvl1pPr>
              <a:defRPr>
                <a:latin typeface="FFF Equipe" charset="0"/>
                <a:ea typeface="FFF Equipe" charset="0"/>
                <a:cs typeface="FFF Equipe" charset="0"/>
              </a:defRPr>
            </a:lvl1pPr>
          </a:lstStyle>
          <a:p>
            <a:fld id="{EC3F9693-BB82-6945-8192-957E464A10CA}" type="datetime1">
              <a:rPr lang="fr-FR" smtClean="0"/>
              <a:t>15/06/2023</a:t>
            </a:fld>
            <a:endParaRPr lang="fr-F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FFF Equipe" charset="0"/>
                <a:ea typeface="FFF Equipe" charset="0"/>
                <a:cs typeface="FFF Equipe" charset="0"/>
              </a:defRPr>
            </a:lvl1pPr>
          </a:lstStyle>
          <a:p>
            <a:endParaRPr lang="fr-FR"/>
          </a:p>
        </p:txBody>
      </p:sp>
      <p:sp>
        <p:nvSpPr>
          <p:cNvPr id="6" name="Slide Number Placeholder 5"/>
          <p:cNvSpPr>
            <a:spLocks noGrp="1"/>
          </p:cNvSpPr>
          <p:nvPr>
            <p:ph type="sldNum" sz="quarter" idx="12"/>
          </p:nvPr>
        </p:nvSpPr>
        <p:spPr/>
        <p:txBody>
          <a:bodyPr/>
          <a:lstStyle>
            <a:lvl1pPr>
              <a:defRPr>
                <a:latin typeface="FFF Equipe" charset="0"/>
                <a:ea typeface="FFF Equipe" charset="0"/>
                <a:cs typeface="FFF Equipe" charset="0"/>
              </a:defRPr>
            </a:lvl1pPr>
          </a:lstStyle>
          <a:p>
            <a:fld id="{5DB3D389-CD2B-174E-AC57-ECCAE6D39516}" type="slidenum">
              <a:rPr lang="fr-FR" smtClean="0"/>
              <a:pPr/>
              <a:t>‹N°›</a:t>
            </a:fld>
            <a:endParaRPr lang="fr-FR"/>
          </a:p>
        </p:txBody>
      </p:sp>
      <p:pic>
        <p:nvPicPr>
          <p:cNvPr id="36" name="Image 3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00574" y="175333"/>
            <a:ext cx="853226" cy="762000"/>
          </a:xfrm>
          <a:prstGeom prst="rect">
            <a:avLst/>
          </a:prstGeom>
        </p:spPr>
      </p:pic>
      <p:pic>
        <p:nvPicPr>
          <p:cNvPr id="37" name="Image 3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62514" y="1690688"/>
            <a:ext cx="311098" cy="274498"/>
          </a:xfrm>
          <a:prstGeom prst="rect">
            <a:avLst/>
          </a:prstGeom>
        </p:spPr>
      </p:pic>
      <p:pic>
        <p:nvPicPr>
          <p:cNvPr id="39" name="Image 3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418063" y="1349584"/>
            <a:ext cx="1667256" cy="1231204"/>
          </a:xfrm>
          <a:prstGeom prst="rect">
            <a:avLst/>
          </a:prstGeom>
        </p:spPr>
      </p:pic>
      <p:sp>
        <p:nvSpPr>
          <p:cNvPr id="43" name="Espace réservé du texte 17"/>
          <p:cNvSpPr>
            <a:spLocks noGrp="1"/>
          </p:cNvSpPr>
          <p:nvPr>
            <p:ph type="body" sz="quarter" idx="14" hasCustomPrompt="1"/>
          </p:nvPr>
        </p:nvSpPr>
        <p:spPr>
          <a:xfrm>
            <a:off x="838200" y="1452474"/>
            <a:ext cx="3568700" cy="2554545"/>
          </a:xfrm>
          <a:prstGeom prst="rect">
            <a:avLst/>
          </a:prstGeom>
        </p:spPr>
        <p:txBody>
          <a:bodyPr/>
          <a:lstStyle>
            <a:lvl1pPr marL="0" indent="0">
              <a:buNone/>
              <a:defRPr sz="16600" b="1" i="0" baseline="0">
                <a:solidFill>
                  <a:srgbClr val="C00000"/>
                </a:solidFill>
                <a:latin typeface="FFF Equipe" charset="0"/>
                <a:ea typeface="FFF Equipe" charset="0"/>
                <a:cs typeface="FFF Equipe" charset="0"/>
              </a:defRPr>
            </a:lvl1pPr>
          </a:lstStyle>
          <a:p>
            <a:pPr lvl="0"/>
            <a:r>
              <a:rPr lang="fr-FR" dirty="0"/>
              <a:t>01</a:t>
            </a:r>
          </a:p>
        </p:txBody>
      </p:sp>
      <p:pic>
        <p:nvPicPr>
          <p:cNvPr id="45" name="Image 4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932807" y="704240"/>
            <a:ext cx="1413129" cy="126094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16" name="Image 15"/>
          <p:cNvPicPr>
            <a:picLocks/>
          </p:cNvPicPr>
          <p:nvPr userDrawn="1"/>
        </p:nvPicPr>
        <p:blipFill rotWithShape="1">
          <a:blip r:embed="rId2">
            <a:alphaModFix/>
            <a:extLst>
              <a:ext uri="{28A0092B-C50C-407E-A947-70E740481C1C}">
                <a14:useLocalDpi xmlns:a14="http://schemas.microsoft.com/office/drawing/2010/main"/>
              </a:ext>
            </a:extLst>
          </a:blip>
          <a:srcRect l="777" t="2369" r="893" b="-90"/>
          <a:stretch/>
        </p:blipFill>
        <p:spPr>
          <a:xfrm>
            <a:off x="0" y="2788"/>
            <a:ext cx="12204000" cy="6876000"/>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8" y="3401812"/>
            <a:ext cx="1677847" cy="1497155"/>
          </a:xfrm>
          <a:prstGeom prst="rect">
            <a:avLst/>
          </a:prstGeom>
        </p:spPr>
      </p:pic>
      <p:pic>
        <p:nvPicPr>
          <p:cNvPr id="13" name="Image 1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803230" y="808681"/>
            <a:ext cx="2388770" cy="1764014"/>
          </a:xfrm>
          <a:prstGeom prst="rect">
            <a:avLst/>
          </a:prstGeom>
        </p:spPr>
      </p:pic>
      <p:pic>
        <p:nvPicPr>
          <p:cNvPr id="14" name="Image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353800" y="478294"/>
            <a:ext cx="439420" cy="387724"/>
          </a:xfrm>
          <a:prstGeom prst="rect">
            <a:avLst/>
          </a:prstGeom>
        </p:spPr>
      </p:pic>
      <p:sp>
        <p:nvSpPr>
          <p:cNvPr id="2" name="Title 1"/>
          <p:cNvSpPr>
            <a:spLocks noGrp="1"/>
          </p:cNvSpPr>
          <p:nvPr>
            <p:ph type="title"/>
          </p:nvPr>
        </p:nvSpPr>
        <p:spPr>
          <a:xfrm>
            <a:off x="838200" y="365125"/>
            <a:ext cx="4815926" cy="1325563"/>
          </a:xfrm>
          <a:prstGeom prst="rect">
            <a:avLst/>
          </a:prstGeom>
        </p:spPr>
        <p:txBody>
          <a:bodyPr/>
          <a:lstStyle>
            <a:lvl1pPr>
              <a:defRPr>
                <a:solidFill>
                  <a:schemeClr val="bg1"/>
                </a:solidFill>
              </a:defRPr>
            </a:lvl1pPr>
          </a:lstStyle>
          <a:p>
            <a:r>
              <a:rPr lang="fr-FR"/>
              <a:t>Cliquez et modifiez le titre</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F202F80C-F8E9-A544-AA7A-60412B1829AB}" type="datetime1">
              <a:rPr lang="fr-FR" smtClean="0"/>
              <a:t>15/06/2023</a:t>
            </a:fld>
            <a:endParaRPr lang="fr-FR" dirty="0"/>
          </a:p>
        </p:txBody>
      </p:sp>
      <p:sp>
        <p:nvSpPr>
          <p:cNvPr id="15" name="Content Placeholder 2"/>
          <p:cNvSpPr>
            <a:spLocks noGrp="1"/>
          </p:cNvSpPr>
          <p:nvPr>
            <p:ph sz="half" idx="1"/>
          </p:nvPr>
        </p:nvSpPr>
        <p:spPr>
          <a:xfrm>
            <a:off x="838200" y="1847850"/>
            <a:ext cx="4815926" cy="43513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DB3D389-CD2B-174E-AC57-ECCAE6D39516}" type="slidenum">
              <a:rPr lang="fr-FR" smtClean="0"/>
              <a:pPr/>
              <a:t>‹N°›</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dirty="0"/>
          </a:p>
        </p:txBody>
      </p:sp>
      <p:pic>
        <p:nvPicPr>
          <p:cNvPr id="17" name="Image 16">
            <a:extLst>
              <a:ext uri="{FF2B5EF4-FFF2-40B4-BE49-F238E27FC236}">
                <a16:creationId xmlns:a16="http://schemas.microsoft.com/office/drawing/2014/main" id="{E93BF47E-36D8-A046-9CAA-D221B3F5C6D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
        <p:nvSpPr>
          <p:cNvPr id="4" name="Espace réservé pour une image  3"/>
          <p:cNvSpPr>
            <a:spLocks noGrp="1"/>
          </p:cNvSpPr>
          <p:nvPr>
            <p:ph type="pic" sz="quarter" idx="13"/>
          </p:nvPr>
        </p:nvSpPr>
        <p:spPr>
          <a:xfrm>
            <a:off x="5697220" y="2788"/>
            <a:ext cx="6494780" cy="6863881"/>
          </a:xfrm>
        </p:spPr>
        <p:txBody>
          <a:bodyPr/>
          <a:lstStyle/>
          <a:p>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46748" y="5859860"/>
            <a:ext cx="555930" cy="496490"/>
          </a:xfrm>
          <a:prstGeom prst="rect">
            <a:avLst/>
          </a:prstGeom>
        </p:spPr>
      </p:pic>
      <p:sp>
        <p:nvSpPr>
          <p:cNvPr id="2" name="Title 1"/>
          <p:cNvSpPr>
            <a:spLocks noGrp="1"/>
          </p:cNvSpPr>
          <p:nvPr>
            <p:ph type="title"/>
          </p:nvPr>
        </p:nvSpPr>
        <p:spPr>
          <a:xfrm>
            <a:off x="838200" y="365125"/>
            <a:ext cx="4520184" cy="1325563"/>
          </a:xfrm>
          <a:prstGeom prst="rect">
            <a:avLst/>
          </a:prstGeom>
        </p:spPr>
        <p:txBody>
          <a:bodyPr/>
          <a:lstStyle/>
          <a:p>
            <a:r>
              <a:rPr lang="fr-FR" dirty="0"/>
              <a:t>Cliquez et modifiez le titre</a:t>
            </a:r>
            <a:endParaRPr lang="en-US" dirty="0"/>
          </a:p>
        </p:txBody>
      </p:sp>
      <p:sp>
        <p:nvSpPr>
          <p:cNvPr id="3" name="Content Placeholder 2"/>
          <p:cNvSpPr>
            <a:spLocks noGrp="1"/>
          </p:cNvSpPr>
          <p:nvPr>
            <p:ph sz="half" idx="1"/>
          </p:nvPr>
        </p:nvSpPr>
        <p:spPr>
          <a:xfrm>
            <a:off x="838200" y="1847850"/>
            <a:ext cx="4520184" cy="4351338"/>
          </a:xfrm>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a:p>
            <a:pPr lvl="0"/>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034121E-EC99-314F-B161-80A8205EC49C}" type="datetime1">
              <a:rPr lang="fr-FR" smtClean="0"/>
              <a:t>15/06/2023</a:t>
            </a:fld>
            <a:endParaRPr lang="fr-FR"/>
          </a:p>
        </p:txBody>
      </p:sp>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a:off x="393907" y="663240"/>
            <a:ext cx="311098" cy="274498"/>
          </a:xfrm>
          <a:prstGeom prst="rect">
            <a:avLst/>
          </a:prstGeom>
        </p:spPr>
      </p:pic>
      <p:pic>
        <p:nvPicPr>
          <p:cNvPr id="13" name="Image 1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a:off x="0" y="101600"/>
            <a:ext cx="946411" cy="698888"/>
          </a:xfrm>
          <a:prstGeom prst="rect">
            <a:avLst/>
          </a:prstGeom>
        </p:spPr>
      </p:pic>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sp>
        <p:nvSpPr>
          <p:cNvPr id="11" name="Espace réservé pour une image  10"/>
          <p:cNvSpPr>
            <a:spLocks noGrp="1"/>
          </p:cNvSpPr>
          <p:nvPr>
            <p:ph type="pic" sz="quarter" idx="13"/>
          </p:nvPr>
        </p:nvSpPr>
        <p:spPr>
          <a:xfrm>
            <a:off x="5935873" y="0"/>
            <a:ext cx="6256337" cy="6858000"/>
          </a:xfrm>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8200" y="1857375"/>
            <a:ext cx="5157787" cy="1606261"/>
          </a:xfrm>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a:p>
            <a:pPr lvl="1"/>
            <a:r>
              <a:rPr lang="fr-FR" dirty="0"/>
              <a:t>Deuxième ni</a:t>
            </a:r>
          </a:p>
          <a:p>
            <a:pPr lvl="2"/>
            <a:endParaRPr lang="en-US" dirty="0"/>
          </a:p>
        </p:txBody>
      </p:sp>
      <p:sp>
        <p:nvSpPr>
          <p:cNvPr id="6" name="Content Placeholder 5"/>
          <p:cNvSpPr>
            <a:spLocks noGrp="1"/>
          </p:cNvSpPr>
          <p:nvPr>
            <p:ph sz="quarter" idx="4"/>
          </p:nvPr>
        </p:nvSpPr>
        <p:spPr>
          <a:xfrm>
            <a:off x="6170612" y="1867406"/>
            <a:ext cx="5183188" cy="1596230"/>
          </a:xfrm>
        </p:spPr>
        <p:txBody>
          <a:bodyPr/>
          <a:lstStyle>
            <a:lvl1pPr marL="0" indent="0">
              <a:buFontTx/>
              <a:buNone/>
              <a:defRPr>
                <a:solidFill>
                  <a:schemeClr val="accent1"/>
                </a:solidFill>
              </a:defRPr>
            </a:lvl1pPr>
            <a:lvl2pPr marL="457200" indent="0">
              <a:buNone/>
              <a:defRPr/>
            </a:lvl2pPr>
          </a:lstStyle>
          <a:p>
            <a:pPr lvl="0"/>
            <a:r>
              <a:rPr lang="fr-FR" dirty="0"/>
              <a:t>Cliquez pour modifier les styles du texte du masque</a:t>
            </a:r>
          </a:p>
          <a:p>
            <a:pPr lvl="1"/>
            <a:r>
              <a:rPr lang="fr-FR" dirty="0"/>
              <a:t>Deuxième niveau</a:t>
            </a:r>
          </a:p>
        </p:txBody>
      </p:sp>
      <p:pic>
        <p:nvPicPr>
          <p:cNvPr id="13" name="Imag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4516" y="188407"/>
            <a:ext cx="1413129" cy="1260946"/>
          </a:xfrm>
          <a:prstGeom prst="rect">
            <a:avLst/>
          </a:prstGeom>
        </p:spPr>
      </p:pic>
      <p:pic>
        <p:nvPicPr>
          <p:cNvPr id="14" name="Imag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375967" y="1258199"/>
            <a:ext cx="311098" cy="274498"/>
          </a:xfrm>
          <a:prstGeom prst="rect">
            <a:avLst/>
          </a:prstGeom>
        </p:spPr>
      </p:pic>
      <p:sp>
        <p:nvSpPr>
          <p:cNvPr id="25" name="Titre 24"/>
          <p:cNvSpPr>
            <a:spLocks noGrp="1"/>
          </p:cNvSpPr>
          <p:nvPr>
            <p:ph type="title"/>
          </p:nvPr>
        </p:nvSpPr>
        <p:spPr>
          <a:xfrm>
            <a:off x="838200" y="365125"/>
            <a:ext cx="10515600" cy="1325563"/>
          </a:xfrm>
          <a:prstGeom prst="rect">
            <a:avLst/>
          </a:prstGeom>
        </p:spPr>
        <p:txBody>
          <a:bodyPr/>
          <a:lstStyle/>
          <a:p>
            <a:r>
              <a:rPr lang="fr-FR" dirty="0"/>
              <a:t>Cliquez et modifiez le titre</a:t>
            </a:r>
          </a:p>
        </p:txBody>
      </p:sp>
      <p:sp>
        <p:nvSpPr>
          <p:cNvPr id="29" name="Espace réservé de la date 28"/>
          <p:cNvSpPr>
            <a:spLocks noGrp="1"/>
          </p:cNvSpPr>
          <p:nvPr>
            <p:ph type="dt" sz="half" idx="17"/>
          </p:nvPr>
        </p:nvSpPr>
        <p:spPr/>
        <p:txBody>
          <a:bodyPr/>
          <a:lstStyle/>
          <a:p>
            <a:fld id="{ABAA043C-C2E7-CE44-AFCD-ACBA3134F90C}" type="datetime1">
              <a:rPr lang="fr-FR" smtClean="0"/>
              <a:t>15/06/2023</a:t>
            </a:fld>
            <a:endParaRPr lang="fr-FR"/>
          </a:p>
        </p:txBody>
      </p:sp>
      <p:sp>
        <p:nvSpPr>
          <p:cNvPr id="30" name="Espace réservé du pied de page 29"/>
          <p:cNvSpPr>
            <a:spLocks noGrp="1"/>
          </p:cNvSpPr>
          <p:nvPr>
            <p:ph type="ftr" sz="quarter" idx="18"/>
          </p:nvPr>
        </p:nvSpPr>
        <p:spPr>
          <a:xfrm>
            <a:off x="4038600" y="6356350"/>
            <a:ext cx="4114800" cy="365125"/>
          </a:xfrm>
          <a:prstGeom prst="rect">
            <a:avLst/>
          </a:prstGeom>
        </p:spPr>
        <p:txBody>
          <a:bodyPr/>
          <a:lstStyle/>
          <a:p>
            <a:endParaRPr lang="fr-FR" dirty="0"/>
          </a:p>
        </p:txBody>
      </p:sp>
      <p:sp>
        <p:nvSpPr>
          <p:cNvPr id="31" name="Espace réservé du numéro de diapositive 30"/>
          <p:cNvSpPr>
            <a:spLocks noGrp="1"/>
          </p:cNvSpPr>
          <p:nvPr>
            <p:ph type="sldNum" sz="quarter" idx="19"/>
          </p:nvPr>
        </p:nvSpPr>
        <p:spPr/>
        <p:txBody>
          <a:bodyPr/>
          <a:lstStyle/>
          <a:p>
            <a:fld id="{5DB3D389-CD2B-174E-AC57-ECCAE6D39516}" type="slidenum">
              <a:rPr lang="fr-FR" smtClean="0"/>
              <a:t>‹N°›</a:t>
            </a:fld>
            <a:endParaRPr lang="fr-FR" dirty="0"/>
          </a:p>
        </p:txBody>
      </p:sp>
      <p:sp>
        <p:nvSpPr>
          <p:cNvPr id="5" name="Espace réservé pour une image  4"/>
          <p:cNvSpPr>
            <a:spLocks noGrp="1"/>
          </p:cNvSpPr>
          <p:nvPr>
            <p:ph type="pic" sz="quarter" idx="22"/>
          </p:nvPr>
        </p:nvSpPr>
        <p:spPr>
          <a:xfrm>
            <a:off x="838200" y="3463925"/>
            <a:ext cx="5157788" cy="2892425"/>
          </a:xfrm>
        </p:spPr>
        <p:txBody>
          <a:bodyPr/>
          <a:lstStyle/>
          <a:p>
            <a:endParaRPr lang="fr-FR"/>
          </a:p>
        </p:txBody>
      </p:sp>
      <p:sp>
        <p:nvSpPr>
          <p:cNvPr id="9" name="Espace réservé pour une image  8"/>
          <p:cNvSpPr>
            <a:spLocks noGrp="1"/>
          </p:cNvSpPr>
          <p:nvPr>
            <p:ph type="pic" sz="quarter" idx="23"/>
          </p:nvPr>
        </p:nvSpPr>
        <p:spPr>
          <a:xfrm>
            <a:off x="6170613" y="3463925"/>
            <a:ext cx="5183187" cy="2892425"/>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FF Equipe" charset="0"/>
                <a:ea typeface="FFF Equipe" charset="0"/>
                <a:cs typeface="FFF Equipe" charset="0"/>
              </a:defRPr>
            </a:lvl1pPr>
          </a:lstStyle>
          <a:p>
            <a:fld id="{0B9FB76B-9C85-4449-B3BF-623A23363AFC}" type="datetime1">
              <a:rPr lang="fr-FR" smtClean="0"/>
              <a:t>15/06/2023</a:t>
            </a:fld>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3D389-CD2B-174E-AC57-ECCAE6D39516}" type="slidenum">
              <a:rPr lang="fr-FR" smtClean="0"/>
              <a:t>‹N°›</a:t>
            </a:fld>
            <a:endParaRPr lang="fr-FR" dirty="0"/>
          </a:p>
        </p:txBody>
      </p:sp>
      <p:pic>
        <p:nvPicPr>
          <p:cNvPr id="7" name="Image 6">
            <a:extLst>
              <a:ext uri="{FF2B5EF4-FFF2-40B4-BE49-F238E27FC236}">
                <a16:creationId xmlns:a16="http://schemas.microsoft.com/office/drawing/2014/main" id="{E93BF47E-36D8-A046-9CAA-D221B3F5C6DD}"/>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
        <p:nvSpPr>
          <p:cNvPr id="8" name="Espace réservé du titre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Tree>
    <p:extLst>
      <p:ext uri="{BB962C8B-B14F-4D97-AF65-F5344CB8AC3E}">
        <p14:creationId xmlns:p14="http://schemas.microsoft.com/office/powerpoint/2010/main" val="55958192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72" r:id="rId4"/>
    <p:sldLayoutId id="2147483674" r:id="rId5"/>
    <p:sldLayoutId id="2147483662" r:id="rId6"/>
    <p:sldLayoutId id="2147483675" r:id="rId7"/>
    <p:sldLayoutId id="2147483664" r:id="rId8"/>
    <p:sldLayoutId id="2147483665" r:id="rId9"/>
    <p:sldLayoutId id="2147483668" r:id="rId10"/>
    <p:sldLayoutId id="2147483676" r:id="rId11"/>
    <p:sldLayoutId id="2147483669" r:id="rId12"/>
    <p:sldLayoutId id="2147483677" r:id="rId13"/>
    <p:sldLayoutId id="2147483683" r:id="rId14"/>
    <p:sldLayoutId id="2147483681" r:id="rId15"/>
    <p:sldLayoutId id="2147483678" r:id="rId16"/>
    <p:sldLayoutId id="2147483682" r:id="rId17"/>
    <p:sldLayoutId id="2147483679" r:id="rId18"/>
    <p:sldLayoutId id="2147483680" r:id="rId19"/>
    <p:sldLayoutId id="2147483670" r:id="rId20"/>
    <p:sldLayoutId id="2147483671" r:id="rId21"/>
    <p:sldLayoutId id="2147483666" r:id="rId22"/>
  </p:sldLayoutIdLst>
  <p:hf hdr="0" ftr="0"/>
  <p:txStyles>
    <p:titleStyle>
      <a:lvl1pPr algn="l" defTabSz="914400" rtl="0" eaLnBrk="1" latinLnBrk="0" hangingPunct="1">
        <a:lnSpc>
          <a:spcPct val="90000"/>
        </a:lnSpc>
        <a:spcBef>
          <a:spcPct val="0"/>
        </a:spcBef>
        <a:buNone/>
        <a:defRPr sz="4400" b="1" kern="1200">
          <a:solidFill>
            <a:schemeClr val="accent1"/>
          </a:solidFill>
          <a:latin typeface="FFF Equipe" charset="0"/>
          <a:ea typeface="FFF Equipe" charset="0"/>
          <a:cs typeface="FFF Equipe"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C00000"/>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85000"/>
              <a:lumOff val="15000"/>
            </a:schemeClr>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90DA48C-D759-4CE8-92B9-D178FDECE682}"/>
              </a:ext>
            </a:extLst>
          </p:cNvPr>
          <p:cNvSpPr>
            <a:spLocks noGrp="1"/>
          </p:cNvSpPr>
          <p:nvPr>
            <p:ph type="dt" sz="half" idx="10"/>
          </p:nvPr>
        </p:nvSpPr>
        <p:spPr/>
        <p:txBody>
          <a:bodyPr/>
          <a:lstStyle/>
          <a:p>
            <a:fld id="{85A2A6C6-36E2-134F-85F3-E8C1561C30C0}" type="datetime1">
              <a:rPr lang="fr-FR" smtClean="0"/>
              <a:t>15/06/2023</a:t>
            </a:fld>
            <a:endParaRPr lang="fr-FR"/>
          </a:p>
        </p:txBody>
      </p:sp>
      <p:sp>
        <p:nvSpPr>
          <p:cNvPr id="5" name="Espace réservé du numéro de diapositive 4">
            <a:extLst>
              <a:ext uri="{FF2B5EF4-FFF2-40B4-BE49-F238E27FC236}">
                <a16:creationId xmlns:a16="http://schemas.microsoft.com/office/drawing/2014/main" id="{1F429289-F3AB-41D9-90E3-FD6C54313635}"/>
              </a:ext>
            </a:extLst>
          </p:cNvPr>
          <p:cNvSpPr>
            <a:spLocks noGrp="1"/>
          </p:cNvSpPr>
          <p:nvPr>
            <p:ph type="sldNum" sz="quarter" idx="12"/>
          </p:nvPr>
        </p:nvSpPr>
        <p:spPr/>
        <p:txBody>
          <a:bodyPr/>
          <a:lstStyle/>
          <a:p>
            <a:fld id="{5DB3D389-CD2B-174E-AC57-ECCAE6D39516}" type="slidenum">
              <a:rPr lang="fr-FR" smtClean="0"/>
              <a:t>1</a:t>
            </a:fld>
            <a:endParaRPr lang="fr-FR"/>
          </a:p>
        </p:txBody>
      </p:sp>
      <p:pic>
        <p:nvPicPr>
          <p:cNvPr id="9218" name="Picture 2" descr="Peut être une image de texte qui dit ’District de Football de Tarn et Garonne Pour le plaisir du jeu! FOOT82.FFF.FR f OOTBALL Clubs_partenaires partenaires Sports Groupama LFO FFF’">
            <a:extLst>
              <a:ext uri="{FF2B5EF4-FFF2-40B4-BE49-F238E27FC236}">
                <a16:creationId xmlns:a16="http://schemas.microsoft.com/office/drawing/2014/main" id="{298C61A2-7210-44E2-9DDB-2E3D82E63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72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27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B3D389-CD2B-174E-AC57-ECCAE6D39516}" type="slidenum">
              <a:rPr lang="fr-FR" smtClean="0"/>
              <a:t>10</a:t>
            </a:fld>
            <a:endParaRPr lang="fr-FR"/>
          </a:p>
        </p:txBody>
      </p:sp>
      <p:sp>
        <p:nvSpPr>
          <p:cNvPr id="3" name="Espace réservé de la date 2"/>
          <p:cNvSpPr>
            <a:spLocks noGrp="1"/>
          </p:cNvSpPr>
          <p:nvPr>
            <p:ph type="dt" sz="half" idx="10"/>
          </p:nvPr>
        </p:nvSpPr>
        <p:spPr/>
        <p:txBody>
          <a:bodyPr/>
          <a:lstStyle/>
          <a:p>
            <a:fld id="{D5470BB3-604E-9C45-831B-DD3DD1C74425}" type="datetime1">
              <a:rPr lang="fr-FR" smtClean="0"/>
              <a:t>15/06/2023</a:t>
            </a:fld>
            <a:endParaRPr lang="fr-FR"/>
          </a:p>
        </p:txBody>
      </p:sp>
      <p:sp>
        <p:nvSpPr>
          <p:cNvPr id="6" name="ZoneTexte 5">
            <a:extLst>
              <a:ext uri="{FF2B5EF4-FFF2-40B4-BE49-F238E27FC236}">
                <a16:creationId xmlns:a16="http://schemas.microsoft.com/office/drawing/2014/main" id="{3E157214-C284-1B65-D308-71534E9F436B}"/>
              </a:ext>
            </a:extLst>
          </p:cNvPr>
          <p:cNvSpPr txBox="1"/>
          <p:nvPr/>
        </p:nvSpPr>
        <p:spPr>
          <a:xfrm>
            <a:off x="838200" y="145473"/>
            <a:ext cx="10259291" cy="707886"/>
          </a:xfrm>
          <a:prstGeom prst="rect">
            <a:avLst/>
          </a:prstGeom>
          <a:noFill/>
        </p:spPr>
        <p:txBody>
          <a:bodyPr wrap="square" rtlCol="0">
            <a:spAutoFit/>
          </a:bodyPr>
          <a:lstStyle/>
          <a:p>
            <a:pPr algn="ctr"/>
            <a:r>
              <a:rPr lang="fr-FR" sz="4000" b="1" u="sng" dirty="0">
                <a:solidFill>
                  <a:srgbClr val="FFFF00"/>
                </a:solidFill>
                <a:latin typeface="FFF Equipe"/>
              </a:rPr>
              <a:t>5- Le brassard « RESPECT TOUT TERRAIN »</a:t>
            </a:r>
            <a:endParaRPr lang="fr-FR" sz="4000" b="1" u="sng" dirty="0">
              <a:latin typeface="FFF Equipe"/>
            </a:endParaRPr>
          </a:p>
        </p:txBody>
      </p:sp>
      <p:pic>
        <p:nvPicPr>
          <p:cNvPr id="7" name="Image 6">
            <a:extLst>
              <a:ext uri="{FF2B5EF4-FFF2-40B4-BE49-F238E27FC236}">
                <a16:creationId xmlns:a16="http://schemas.microsoft.com/office/drawing/2014/main" id="{7074E0AE-CB01-78C6-883F-7A6AE0B93943}"/>
              </a:ext>
            </a:extLst>
          </p:cNvPr>
          <p:cNvPicPr>
            <a:picLocks noChangeAspect="1"/>
          </p:cNvPicPr>
          <p:nvPr/>
        </p:nvPicPr>
        <p:blipFill>
          <a:blip r:embed="rId2"/>
          <a:stretch>
            <a:fillRect/>
          </a:stretch>
        </p:blipFill>
        <p:spPr>
          <a:xfrm>
            <a:off x="488372" y="193077"/>
            <a:ext cx="845253" cy="935189"/>
          </a:xfrm>
          <a:prstGeom prst="rect">
            <a:avLst/>
          </a:prstGeom>
        </p:spPr>
      </p:pic>
      <p:sp>
        <p:nvSpPr>
          <p:cNvPr id="8" name="ZoneTexte 7">
            <a:extLst>
              <a:ext uri="{FF2B5EF4-FFF2-40B4-BE49-F238E27FC236}">
                <a16:creationId xmlns:a16="http://schemas.microsoft.com/office/drawing/2014/main" id="{33E502EB-3855-708E-B958-985CFBB13D30}"/>
              </a:ext>
            </a:extLst>
          </p:cNvPr>
          <p:cNvSpPr txBox="1"/>
          <p:nvPr/>
        </p:nvSpPr>
        <p:spPr>
          <a:xfrm>
            <a:off x="259773" y="1128266"/>
            <a:ext cx="11523518" cy="5262979"/>
          </a:xfrm>
          <a:prstGeom prst="rect">
            <a:avLst/>
          </a:prstGeom>
          <a:noFill/>
        </p:spPr>
        <p:txBody>
          <a:bodyPr wrap="square" rtlCol="0">
            <a:spAutoFit/>
          </a:bodyPr>
          <a:lstStyle/>
          <a:p>
            <a:endParaRPr lang="fr-FR" sz="2800" dirty="0">
              <a:solidFill>
                <a:srgbClr val="FFFFFF"/>
              </a:solidFill>
              <a:effectLst/>
              <a:latin typeface="YADXXHvpRIU 0"/>
            </a:endParaRPr>
          </a:p>
          <a:p>
            <a:pPr algn="ctr"/>
            <a:r>
              <a:rPr lang="fr-FR" sz="2200" b="1" i="0" u="none" strike="noStrike" dirty="0">
                <a:solidFill>
                  <a:srgbClr val="FFFFFF"/>
                </a:solidFill>
                <a:effectLst/>
                <a:latin typeface="FFF Equipe"/>
              </a:rPr>
              <a:t>Le Football réunit les hommes et les femmes, quelques soient leurs origines, leur niveau</a:t>
            </a:r>
            <a:endParaRPr lang="fr-FR" sz="2200" dirty="0">
              <a:solidFill>
                <a:srgbClr val="FFFFFF"/>
              </a:solidFill>
              <a:effectLst/>
              <a:latin typeface="FFF Equipe"/>
            </a:endParaRPr>
          </a:p>
          <a:p>
            <a:pPr algn="ctr"/>
            <a:r>
              <a:rPr lang="fr-FR" sz="2200" b="1" i="0" u="none" strike="noStrike" dirty="0">
                <a:solidFill>
                  <a:srgbClr val="FFFFFF"/>
                </a:solidFill>
                <a:effectLst/>
                <a:latin typeface="FFF Equipe"/>
              </a:rPr>
              <a:t>social, leurs opinions, leurs croyances.</a:t>
            </a:r>
            <a:endParaRPr lang="fr-FR" sz="2200" dirty="0">
              <a:solidFill>
                <a:srgbClr val="FFFFFF"/>
              </a:solidFill>
              <a:effectLst/>
              <a:latin typeface="FFF Equipe"/>
            </a:endParaRPr>
          </a:p>
          <a:p>
            <a:pPr algn="ctr"/>
            <a:r>
              <a:rPr lang="fr-FR" sz="2200" b="1" i="0" u="none" strike="noStrike" dirty="0">
                <a:solidFill>
                  <a:srgbClr val="FFFFFF"/>
                </a:solidFill>
                <a:effectLst/>
                <a:latin typeface="FFF Equipe"/>
              </a:rPr>
              <a:t>Dans un monde où les inégalités sont de plus en plus criantes, il est école de solidarité, de</a:t>
            </a:r>
            <a:endParaRPr lang="fr-FR" sz="2200" dirty="0">
              <a:solidFill>
                <a:srgbClr val="FFFFFF"/>
              </a:solidFill>
              <a:effectLst/>
              <a:latin typeface="FFF Equipe"/>
            </a:endParaRPr>
          </a:p>
          <a:p>
            <a:pPr algn="ctr"/>
            <a:r>
              <a:rPr lang="fr-FR" sz="2200" b="1" i="0" u="none" strike="noStrike" dirty="0">
                <a:solidFill>
                  <a:srgbClr val="FFFFFF"/>
                </a:solidFill>
                <a:effectLst/>
                <a:latin typeface="FFF Equipe"/>
              </a:rPr>
              <a:t>tolérance et facteur de rapprochement humain, un formidable outil de promotion individuelle</a:t>
            </a:r>
            <a:endParaRPr lang="fr-FR" sz="2200" dirty="0">
              <a:solidFill>
                <a:srgbClr val="FFFFFF"/>
              </a:solidFill>
              <a:effectLst/>
              <a:latin typeface="FFF Equipe"/>
            </a:endParaRPr>
          </a:p>
          <a:p>
            <a:pPr algn="ctr"/>
            <a:r>
              <a:rPr lang="fr-FR" sz="2200" b="1" i="0" u="none" strike="noStrike" dirty="0">
                <a:solidFill>
                  <a:srgbClr val="FFFFFF"/>
                </a:solidFill>
                <a:effectLst/>
                <a:latin typeface="FFF Equipe"/>
              </a:rPr>
              <a:t>et d'intégration sociale.</a:t>
            </a:r>
            <a:endParaRPr lang="fr-FR" sz="2200" dirty="0">
              <a:solidFill>
                <a:srgbClr val="FFFFFF"/>
              </a:solidFill>
              <a:effectLst/>
              <a:latin typeface="FFF Equipe"/>
            </a:endParaRPr>
          </a:p>
          <a:p>
            <a:pPr algn="ctr"/>
            <a:r>
              <a:rPr lang="fr-FR" sz="2200" b="1" i="0" u="none" strike="noStrike" dirty="0">
                <a:solidFill>
                  <a:srgbClr val="FFFFFF"/>
                </a:solidFill>
                <a:effectLst/>
                <a:latin typeface="FFF Equipe"/>
              </a:rPr>
              <a:t>Tout individu peut ainsi devenir un acteur du Football sans que l’on puisse lui opposer, de</a:t>
            </a:r>
            <a:endParaRPr lang="fr-FR" sz="2200" dirty="0">
              <a:solidFill>
                <a:srgbClr val="FFFFFF"/>
              </a:solidFill>
              <a:effectLst/>
              <a:latin typeface="FFF Equipe"/>
            </a:endParaRPr>
          </a:p>
          <a:p>
            <a:pPr algn="ctr"/>
            <a:r>
              <a:rPr lang="fr-FR" sz="2200" b="1" i="0" u="none" strike="noStrike" dirty="0">
                <a:solidFill>
                  <a:srgbClr val="FFFFFF"/>
                </a:solidFill>
                <a:effectLst/>
                <a:latin typeface="FFF Equipe"/>
              </a:rPr>
              <a:t>façon expresse ou tacite, un refus dû à sa situation sociale, son sexe, son âge, sa religion, ou</a:t>
            </a:r>
            <a:endParaRPr lang="fr-FR" sz="2200" dirty="0">
              <a:solidFill>
                <a:srgbClr val="FFFFFF"/>
              </a:solidFill>
              <a:effectLst/>
              <a:latin typeface="FFF Equipe"/>
            </a:endParaRPr>
          </a:p>
          <a:p>
            <a:pPr algn="ctr"/>
            <a:r>
              <a:rPr lang="fr-FR" sz="2200" b="1" i="0" u="none" strike="noStrike" dirty="0">
                <a:solidFill>
                  <a:srgbClr val="FFFFFF"/>
                </a:solidFill>
                <a:effectLst/>
                <a:latin typeface="FFF Equipe"/>
              </a:rPr>
              <a:t>son origine.</a:t>
            </a:r>
            <a:endParaRPr lang="fr-FR" sz="2200" dirty="0">
              <a:solidFill>
                <a:srgbClr val="FFFFFF"/>
              </a:solidFill>
              <a:effectLst/>
              <a:latin typeface="FFF Equipe"/>
            </a:endParaRPr>
          </a:p>
          <a:p>
            <a:pPr algn="ctr"/>
            <a:r>
              <a:rPr lang="fr-FR" sz="2200" b="1" i="0" u="none" strike="noStrike" dirty="0">
                <a:solidFill>
                  <a:srgbClr val="FF0000"/>
                </a:solidFill>
                <a:effectLst/>
                <a:latin typeface="FFF Equipe"/>
              </a:rPr>
              <a:t>Dans cette optique et pour que le grand public soit informé de l’engagement de l’ensemble des acteurs, les capitaines d’équipe évoluant en Tarn et Garonne se verront dotés d’un brassard « Respect tout Terrain » qu’ils devront arborer sur l’ensemble des rencontres sous peine de sanction</a:t>
            </a:r>
            <a:r>
              <a:rPr lang="fr-FR" sz="2200" b="1" i="0" u="none" strike="noStrike" dirty="0">
                <a:solidFill>
                  <a:srgbClr val="FFFFFF"/>
                </a:solidFill>
                <a:effectLst/>
                <a:latin typeface="FFF Equipe"/>
              </a:rPr>
              <a:t>.</a:t>
            </a:r>
            <a:endParaRPr lang="fr-FR" sz="2200" dirty="0">
              <a:solidFill>
                <a:srgbClr val="FFFFFF"/>
              </a:solidFill>
              <a:effectLst/>
              <a:latin typeface="FFF Equipe"/>
            </a:endParaRPr>
          </a:p>
          <a:p>
            <a:pPr algn="ctr"/>
            <a:r>
              <a:rPr lang="fr-FR" sz="2200" b="1" i="0" u="none" strike="noStrike" dirty="0">
                <a:solidFill>
                  <a:srgbClr val="FFFFFF"/>
                </a:solidFill>
                <a:effectLst/>
                <a:latin typeface="FFF Equipe"/>
              </a:rPr>
              <a:t>La lutte contre les incivilités et le RESPECT de tous sur l’ensemble des terrains doit être l’affaire de tous les acteurs du Football.</a:t>
            </a:r>
            <a:endParaRPr lang="fr-FR" sz="2200" dirty="0">
              <a:solidFill>
                <a:srgbClr val="FFFFFF"/>
              </a:solidFill>
              <a:effectLst/>
              <a:latin typeface="FFF Equipe"/>
            </a:endParaRPr>
          </a:p>
        </p:txBody>
      </p:sp>
    </p:spTree>
    <p:extLst>
      <p:ext uri="{BB962C8B-B14F-4D97-AF65-F5344CB8AC3E}">
        <p14:creationId xmlns:p14="http://schemas.microsoft.com/office/powerpoint/2010/main" val="407588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B3D389-CD2B-174E-AC57-ECCAE6D39516}" type="slidenum">
              <a:rPr lang="fr-FR" smtClean="0"/>
              <a:t>11</a:t>
            </a:fld>
            <a:endParaRPr lang="fr-FR"/>
          </a:p>
        </p:txBody>
      </p:sp>
      <p:sp>
        <p:nvSpPr>
          <p:cNvPr id="3" name="Espace réservé de la date 2"/>
          <p:cNvSpPr>
            <a:spLocks noGrp="1"/>
          </p:cNvSpPr>
          <p:nvPr>
            <p:ph type="dt" sz="half" idx="10"/>
          </p:nvPr>
        </p:nvSpPr>
        <p:spPr/>
        <p:txBody>
          <a:bodyPr/>
          <a:lstStyle/>
          <a:p>
            <a:fld id="{D5470BB3-604E-9C45-831B-DD3DD1C74425}" type="datetime1">
              <a:rPr lang="fr-FR" smtClean="0"/>
              <a:t>15/06/2023</a:t>
            </a:fld>
            <a:endParaRPr lang="fr-FR"/>
          </a:p>
        </p:txBody>
      </p:sp>
      <p:sp>
        <p:nvSpPr>
          <p:cNvPr id="6" name="ZoneTexte 5">
            <a:extLst>
              <a:ext uri="{FF2B5EF4-FFF2-40B4-BE49-F238E27FC236}">
                <a16:creationId xmlns:a16="http://schemas.microsoft.com/office/drawing/2014/main" id="{3E157214-C284-1B65-D308-71534E9F436B}"/>
              </a:ext>
            </a:extLst>
          </p:cNvPr>
          <p:cNvSpPr txBox="1"/>
          <p:nvPr/>
        </p:nvSpPr>
        <p:spPr>
          <a:xfrm>
            <a:off x="838200" y="145473"/>
            <a:ext cx="10259291" cy="707886"/>
          </a:xfrm>
          <a:prstGeom prst="rect">
            <a:avLst/>
          </a:prstGeom>
          <a:noFill/>
        </p:spPr>
        <p:txBody>
          <a:bodyPr wrap="square" rtlCol="0">
            <a:spAutoFit/>
          </a:bodyPr>
          <a:lstStyle/>
          <a:p>
            <a:pPr algn="ctr"/>
            <a:r>
              <a:rPr lang="fr-FR" sz="4000" b="1" u="sng" dirty="0">
                <a:solidFill>
                  <a:srgbClr val="FFFF00"/>
                </a:solidFill>
                <a:latin typeface="FFF Equipe"/>
              </a:rPr>
              <a:t>6- L’affichage et la Communication</a:t>
            </a:r>
            <a:endParaRPr lang="fr-FR" sz="4000" b="1" u="sng" dirty="0">
              <a:latin typeface="FFF Equipe"/>
            </a:endParaRPr>
          </a:p>
        </p:txBody>
      </p:sp>
      <p:pic>
        <p:nvPicPr>
          <p:cNvPr id="7" name="Image 6">
            <a:extLst>
              <a:ext uri="{FF2B5EF4-FFF2-40B4-BE49-F238E27FC236}">
                <a16:creationId xmlns:a16="http://schemas.microsoft.com/office/drawing/2014/main" id="{7074E0AE-CB01-78C6-883F-7A6AE0B93943}"/>
              </a:ext>
            </a:extLst>
          </p:cNvPr>
          <p:cNvPicPr>
            <a:picLocks noChangeAspect="1"/>
          </p:cNvPicPr>
          <p:nvPr/>
        </p:nvPicPr>
        <p:blipFill>
          <a:blip r:embed="rId2"/>
          <a:stretch>
            <a:fillRect/>
          </a:stretch>
        </p:blipFill>
        <p:spPr>
          <a:xfrm>
            <a:off x="488372" y="193077"/>
            <a:ext cx="845253" cy="935189"/>
          </a:xfrm>
          <a:prstGeom prst="rect">
            <a:avLst/>
          </a:prstGeom>
        </p:spPr>
      </p:pic>
      <p:sp>
        <p:nvSpPr>
          <p:cNvPr id="8" name="ZoneTexte 7">
            <a:extLst>
              <a:ext uri="{FF2B5EF4-FFF2-40B4-BE49-F238E27FC236}">
                <a16:creationId xmlns:a16="http://schemas.microsoft.com/office/drawing/2014/main" id="{33E502EB-3855-708E-B958-985CFBB13D30}"/>
              </a:ext>
            </a:extLst>
          </p:cNvPr>
          <p:cNvSpPr txBox="1"/>
          <p:nvPr/>
        </p:nvSpPr>
        <p:spPr>
          <a:xfrm>
            <a:off x="259773" y="1128266"/>
            <a:ext cx="11523518" cy="5262979"/>
          </a:xfrm>
          <a:prstGeom prst="rect">
            <a:avLst/>
          </a:prstGeom>
          <a:noFill/>
        </p:spPr>
        <p:txBody>
          <a:bodyPr wrap="square" rtlCol="0">
            <a:spAutoFit/>
          </a:bodyPr>
          <a:lstStyle/>
          <a:p>
            <a:pPr algn="ctr"/>
            <a:r>
              <a:rPr lang="fr-FR" sz="2800" b="1" i="0" u="none" strike="noStrike" dirty="0">
                <a:solidFill>
                  <a:srgbClr val="FFFFFF"/>
                </a:solidFill>
                <a:effectLst/>
                <a:latin typeface="FFF Equipe"/>
              </a:rPr>
              <a:t>Un terrain de football, un stade, un gymnase, ne sont pas des lieux d'expression politique ou</a:t>
            </a:r>
            <a:endParaRPr lang="fr-FR" sz="2800" dirty="0">
              <a:solidFill>
                <a:srgbClr val="FFFFFF"/>
              </a:solidFill>
              <a:effectLst/>
              <a:latin typeface="FFF Equipe"/>
            </a:endParaRPr>
          </a:p>
          <a:p>
            <a:pPr algn="ctr"/>
            <a:r>
              <a:rPr lang="fr-FR" sz="2800" b="1" i="0" u="none" strike="noStrike" dirty="0">
                <a:solidFill>
                  <a:srgbClr val="FFFFFF"/>
                </a:solidFill>
                <a:effectLst/>
                <a:latin typeface="FFF Equipe"/>
              </a:rPr>
              <a:t>religieuse. Ce sont des lieux de neutralité où doivent primer les valeurs du sport : l'égalité, la fraternité, l'impartialité et le RESPECT, l'apprentissage du respect de l'arbitre, de l’éducateur, de soi-même et celui d'autrui.</a:t>
            </a:r>
          </a:p>
          <a:p>
            <a:pPr algn="ctr"/>
            <a:endParaRPr lang="fr-FR" sz="2800" dirty="0">
              <a:solidFill>
                <a:srgbClr val="FFFFFF"/>
              </a:solidFill>
              <a:effectLst/>
              <a:latin typeface="FFF Equipe"/>
            </a:endParaRPr>
          </a:p>
          <a:p>
            <a:pPr algn="ctr"/>
            <a:r>
              <a:rPr lang="fr-FR" sz="2800" b="1" i="0" u="none" strike="noStrike" dirty="0">
                <a:solidFill>
                  <a:srgbClr val="FF0000"/>
                </a:solidFill>
                <a:effectLst/>
                <a:latin typeface="FFF Equipe"/>
              </a:rPr>
              <a:t>Pour ce faire, l’ensemble des Clubs ayant une école de Football se verront dotés d’un drapeau flamme </a:t>
            </a:r>
            <a:r>
              <a:rPr lang="fr-FR" sz="2800" b="1" dirty="0">
                <a:solidFill>
                  <a:srgbClr val="FF0000"/>
                </a:solidFill>
                <a:latin typeface="FFF Equipe"/>
              </a:rPr>
              <a:t>ou totem </a:t>
            </a:r>
            <a:r>
              <a:rPr lang="fr-FR" sz="2800" b="1" i="0" u="none" strike="noStrike" dirty="0">
                <a:solidFill>
                  <a:srgbClr val="FF0000"/>
                </a:solidFill>
                <a:effectLst/>
                <a:latin typeface="FFF Equipe"/>
              </a:rPr>
              <a:t>indiquant les valeurs de respect et des règles sur le comportement des spectateurs.</a:t>
            </a:r>
          </a:p>
          <a:p>
            <a:pPr algn="ctr"/>
            <a:r>
              <a:rPr lang="fr-FR" sz="2800" b="1" i="0" u="none" strike="noStrike" dirty="0">
                <a:solidFill>
                  <a:srgbClr val="FFFFFF"/>
                </a:solidFill>
                <a:effectLst/>
                <a:latin typeface="FFF Equipe"/>
              </a:rPr>
              <a:t> Il incombera aux éducateurs de déplacer ce </a:t>
            </a:r>
            <a:r>
              <a:rPr lang="fr-FR" sz="2800" b="1" dirty="0">
                <a:solidFill>
                  <a:srgbClr val="FFFFFF"/>
                </a:solidFill>
                <a:latin typeface="FFF Equipe"/>
              </a:rPr>
              <a:t>drapeau</a:t>
            </a:r>
            <a:r>
              <a:rPr lang="fr-FR" sz="2800" b="1" i="0" u="none" strike="noStrike" dirty="0">
                <a:solidFill>
                  <a:srgbClr val="FFFFFF"/>
                </a:solidFill>
                <a:effectLst/>
                <a:latin typeface="FFF Equipe"/>
              </a:rPr>
              <a:t> sur l’ensemble des plateaux de jeunes et des rencontres de jeunes à 8 ou à 11. La non mise en place de ce panneau entrainera des sanctions financières et sportives.</a:t>
            </a:r>
            <a:endParaRPr lang="fr-FR" sz="2800" dirty="0">
              <a:solidFill>
                <a:srgbClr val="FFFFFF"/>
              </a:solidFill>
              <a:effectLst/>
              <a:latin typeface="FFF Equipe"/>
            </a:endParaRPr>
          </a:p>
        </p:txBody>
      </p:sp>
    </p:spTree>
    <p:extLst>
      <p:ext uri="{BB962C8B-B14F-4D97-AF65-F5344CB8AC3E}">
        <p14:creationId xmlns:p14="http://schemas.microsoft.com/office/powerpoint/2010/main" val="156692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B3D389-CD2B-174E-AC57-ECCAE6D39516}" type="slidenum">
              <a:rPr lang="fr-FR" smtClean="0"/>
              <a:t>12</a:t>
            </a:fld>
            <a:endParaRPr lang="fr-FR"/>
          </a:p>
        </p:txBody>
      </p:sp>
      <p:sp>
        <p:nvSpPr>
          <p:cNvPr id="3" name="Espace réservé de la date 2"/>
          <p:cNvSpPr>
            <a:spLocks noGrp="1"/>
          </p:cNvSpPr>
          <p:nvPr>
            <p:ph type="dt" sz="half" idx="10"/>
          </p:nvPr>
        </p:nvSpPr>
        <p:spPr/>
        <p:txBody>
          <a:bodyPr/>
          <a:lstStyle/>
          <a:p>
            <a:fld id="{D5470BB3-604E-9C45-831B-DD3DD1C74425}" type="datetime1">
              <a:rPr lang="fr-FR" smtClean="0"/>
              <a:t>15/06/2023</a:t>
            </a:fld>
            <a:endParaRPr lang="fr-FR"/>
          </a:p>
        </p:txBody>
      </p:sp>
      <p:sp>
        <p:nvSpPr>
          <p:cNvPr id="6" name="ZoneTexte 5">
            <a:extLst>
              <a:ext uri="{FF2B5EF4-FFF2-40B4-BE49-F238E27FC236}">
                <a16:creationId xmlns:a16="http://schemas.microsoft.com/office/drawing/2014/main" id="{3E157214-C284-1B65-D308-71534E9F436B}"/>
              </a:ext>
            </a:extLst>
          </p:cNvPr>
          <p:cNvSpPr txBox="1"/>
          <p:nvPr/>
        </p:nvSpPr>
        <p:spPr>
          <a:xfrm>
            <a:off x="838200" y="145473"/>
            <a:ext cx="10259291" cy="707886"/>
          </a:xfrm>
          <a:prstGeom prst="rect">
            <a:avLst/>
          </a:prstGeom>
          <a:noFill/>
        </p:spPr>
        <p:txBody>
          <a:bodyPr wrap="square" rtlCol="0">
            <a:spAutoFit/>
          </a:bodyPr>
          <a:lstStyle/>
          <a:p>
            <a:pPr algn="ctr"/>
            <a:r>
              <a:rPr lang="fr-FR" sz="4000" b="1" u="sng" dirty="0">
                <a:solidFill>
                  <a:srgbClr val="FFFF00"/>
                </a:solidFill>
                <a:latin typeface="FFF Equipe"/>
              </a:rPr>
              <a:t>7- La sensibilisation à l’Arbitrage</a:t>
            </a:r>
            <a:endParaRPr lang="fr-FR" sz="4000" b="1" u="sng" dirty="0">
              <a:latin typeface="FFF Equipe"/>
            </a:endParaRPr>
          </a:p>
        </p:txBody>
      </p:sp>
      <p:pic>
        <p:nvPicPr>
          <p:cNvPr id="7" name="Image 6">
            <a:extLst>
              <a:ext uri="{FF2B5EF4-FFF2-40B4-BE49-F238E27FC236}">
                <a16:creationId xmlns:a16="http://schemas.microsoft.com/office/drawing/2014/main" id="{7074E0AE-CB01-78C6-883F-7A6AE0B93943}"/>
              </a:ext>
            </a:extLst>
          </p:cNvPr>
          <p:cNvPicPr>
            <a:picLocks noChangeAspect="1"/>
          </p:cNvPicPr>
          <p:nvPr/>
        </p:nvPicPr>
        <p:blipFill>
          <a:blip r:embed="rId2"/>
          <a:stretch>
            <a:fillRect/>
          </a:stretch>
        </p:blipFill>
        <p:spPr>
          <a:xfrm>
            <a:off x="488372" y="193077"/>
            <a:ext cx="845253" cy="935189"/>
          </a:xfrm>
          <a:prstGeom prst="rect">
            <a:avLst/>
          </a:prstGeom>
        </p:spPr>
      </p:pic>
      <p:sp>
        <p:nvSpPr>
          <p:cNvPr id="8" name="ZoneTexte 7">
            <a:extLst>
              <a:ext uri="{FF2B5EF4-FFF2-40B4-BE49-F238E27FC236}">
                <a16:creationId xmlns:a16="http://schemas.microsoft.com/office/drawing/2014/main" id="{33E502EB-3855-708E-B958-985CFBB13D30}"/>
              </a:ext>
            </a:extLst>
          </p:cNvPr>
          <p:cNvSpPr txBox="1"/>
          <p:nvPr/>
        </p:nvSpPr>
        <p:spPr>
          <a:xfrm>
            <a:off x="-72736" y="1128266"/>
            <a:ext cx="12264736" cy="5078313"/>
          </a:xfrm>
          <a:prstGeom prst="rect">
            <a:avLst/>
          </a:prstGeom>
          <a:noFill/>
        </p:spPr>
        <p:txBody>
          <a:bodyPr wrap="square" rtlCol="0">
            <a:spAutoFit/>
          </a:bodyPr>
          <a:lstStyle/>
          <a:p>
            <a:pPr algn="ctr"/>
            <a:r>
              <a:rPr lang="fr-FR" sz="2700" b="1" i="0" u="none" strike="noStrike" dirty="0">
                <a:solidFill>
                  <a:srgbClr val="FFFFFF"/>
                </a:solidFill>
                <a:effectLst/>
                <a:latin typeface="FFF Equipe"/>
              </a:rPr>
              <a:t>Les instances du Football s’engagent à édicter les règles garantissant l’équité et l’intégrité du Football, à veiller à leur respect et à en sanctionner les manquements.</a:t>
            </a:r>
          </a:p>
          <a:p>
            <a:pPr algn="ctr"/>
            <a:endParaRPr lang="fr-FR" sz="2700" dirty="0">
              <a:solidFill>
                <a:srgbClr val="FFFFFF"/>
              </a:solidFill>
              <a:effectLst/>
              <a:latin typeface="FFF Equipe"/>
            </a:endParaRPr>
          </a:p>
          <a:p>
            <a:pPr algn="ctr"/>
            <a:r>
              <a:rPr lang="fr-FR" sz="2700" b="1" i="0" u="none" strike="noStrike" dirty="0">
                <a:solidFill>
                  <a:srgbClr val="FFFFFF"/>
                </a:solidFill>
                <a:effectLst/>
                <a:latin typeface="FFF Equipe"/>
              </a:rPr>
              <a:t>Le District à décider de s’engager sur la sensibilisation de nos jeunes acteurs sur le respect des lois du Jeu et le respect de la fonction Arbitre. </a:t>
            </a:r>
            <a:endParaRPr lang="fr-FR" sz="2700" dirty="0">
              <a:solidFill>
                <a:srgbClr val="FFFFFF"/>
              </a:solidFill>
              <a:effectLst/>
              <a:latin typeface="FFF Equipe"/>
            </a:endParaRPr>
          </a:p>
          <a:p>
            <a:pPr algn="ctr"/>
            <a:r>
              <a:rPr lang="fr-FR" sz="2700" b="1" i="0" u="none" strike="noStrike" dirty="0">
                <a:solidFill>
                  <a:srgbClr val="FFFFFF"/>
                </a:solidFill>
                <a:effectLst/>
                <a:latin typeface="FFF Equipe"/>
              </a:rPr>
              <a:t>L’ensemble des clubs ayant une Ecole de Football devront réaliser auprès des jeunes licenciés une réunion de sensibilisation à l’arbitrage en collaboration avec le référent arbitre club, l’arbitre du club et la commission départementale de l’arbitrage.</a:t>
            </a:r>
          </a:p>
          <a:p>
            <a:pPr algn="ctr"/>
            <a:endParaRPr lang="fr-FR" sz="2700" b="1" dirty="0">
              <a:solidFill>
                <a:srgbClr val="FFFFFF"/>
              </a:solidFill>
              <a:latin typeface="FFF Equipe"/>
            </a:endParaRPr>
          </a:p>
          <a:p>
            <a:pPr algn="ctr"/>
            <a:r>
              <a:rPr lang="fr-FR" sz="2700" b="1" dirty="0">
                <a:solidFill>
                  <a:srgbClr val="FFFFFF"/>
                </a:solidFill>
                <a:latin typeface="FFF Equipe"/>
              </a:rPr>
              <a:t>L’ensemble des clubs devra mettre en place l’arbitrage de jeunes par les jeunes dès la rentrée 2023-2024. Cette action fera partie des trois actions obligatoire pour les services civiques</a:t>
            </a:r>
            <a:endParaRPr lang="fr-FR" sz="2700" dirty="0">
              <a:solidFill>
                <a:srgbClr val="FFFFFF"/>
              </a:solidFill>
              <a:effectLst/>
              <a:latin typeface="FFF Equipe"/>
            </a:endParaRPr>
          </a:p>
        </p:txBody>
      </p:sp>
    </p:spTree>
    <p:extLst>
      <p:ext uri="{BB962C8B-B14F-4D97-AF65-F5344CB8AC3E}">
        <p14:creationId xmlns:p14="http://schemas.microsoft.com/office/powerpoint/2010/main" val="3371827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B3D389-CD2B-174E-AC57-ECCAE6D39516}" type="slidenum">
              <a:rPr lang="fr-FR" smtClean="0"/>
              <a:t>13</a:t>
            </a:fld>
            <a:endParaRPr lang="fr-FR"/>
          </a:p>
        </p:txBody>
      </p:sp>
      <p:sp>
        <p:nvSpPr>
          <p:cNvPr id="3" name="Espace réservé de la date 2"/>
          <p:cNvSpPr>
            <a:spLocks noGrp="1"/>
          </p:cNvSpPr>
          <p:nvPr>
            <p:ph type="dt" sz="half" idx="10"/>
          </p:nvPr>
        </p:nvSpPr>
        <p:spPr/>
        <p:txBody>
          <a:bodyPr/>
          <a:lstStyle/>
          <a:p>
            <a:fld id="{D5470BB3-604E-9C45-831B-DD3DD1C74425}" type="datetime1">
              <a:rPr lang="fr-FR" smtClean="0"/>
              <a:t>15/06/2023</a:t>
            </a:fld>
            <a:endParaRPr lang="fr-FR"/>
          </a:p>
        </p:txBody>
      </p:sp>
      <p:sp>
        <p:nvSpPr>
          <p:cNvPr id="6" name="ZoneTexte 5">
            <a:extLst>
              <a:ext uri="{FF2B5EF4-FFF2-40B4-BE49-F238E27FC236}">
                <a16:creationId xmlns:a16="http://schemas.microsoft.com/office/drawing/2014/main" id="{3E157214-C284-1B65-D308-71534E9F436B}"/>
              </a:ext>
            </a:extLst>
          </p:cNvPr>
          <p:cNvSpPr txBox="1"/>
          <p:nvPr/>
        </p:nvSpPr>
        <p:spPr>
          <a:xfrm>
            <a:off x="838200" y="145473"/>
            <a:ext cx="10259291" cy="707886"/>
          </a:xfrm>
          <a:prstGeom prst="rect">
            <a:avLst/>
          </a:prstGeom>
          <a:noFill/>
        </p:spPr>
        <p:txBody>
          <a:bodyPr wrap="square" rtlCol="0">
            <a:spAutoFit/>
          </a:bodyPr>
          <a:lstStyle/>
          <a:p>
            <a:pPr algn="ctr"/>
            <a:r>
              <a:rPr lang="fr-FR" sz="4000" b="1" u="sng" dirty="0">
                <a:solidFill>
                  <a:srgbClr val="FFFF00"/>
                </a:solidFill>
                <a:latin typeface="FFF Equipe"/>
              </a:rPr>
              <a:t>8- Le Programme Educatif Fédéral</a:t>
            </a:r>
            <a:endParaRPr lang="fr-FR" sz="4000" b="1" u="sng" dirty="0">
              <a:latin typeface="FFF Equipe"/>
            </a:endParaRPr>
          </a:p>
        </p:txBody>
      </p:sp>
      <p:pic>
        <p:nvPicPr>
          <p:cNvPr id="7" name="Image 6">
            <a:extLst>
              <a:ext uri="{FF2B5EF4-FFF2-40B4-BE49-F238E27FC236}">
                <a16:creationId xmlns:a16="http://schemas.microsoft.com/office/drawing/2014/main" id="{7074E0AE-CB01-78C6-883F-7A6AE0B93943}"/>
              </a:ext>
            </a:extLst>
          </p:cNvPr>
          <p:cNvPicPr>
            <a:picLocks noChangeAspect="1"/>
          </p:cNvPicPr>
          <p:nvPr/>
        </p:nvPicPr>
        <p:blipFill>
          <a:blip r:embed="rId2"/>
          <a:stretch>
            <a:fillRect/>
          </a:stretch>
        </p:blipFill>
        <p:spPr>
          <a:xfrm>
            <a:off x="488372" y="193077"/>
            <a:ext cx="845253" cy="935189"/>
          </a:xfrm>
          <a:prstGeom prst="rect">
            <a:avLst/>
          </a:prstGeom>
        </p:spPr>
      </p:pic>
      <p:sp>
        <p:nvSpPr>
          <p:cNvPr id="8" name="ZoneTexte 7">
            <a:extLst>
              <a:ext uri="{FF2B5EF4-FFF2-40B4-BE49-F238E27FC236}">
                <a16:creationId xmlns:a16="http://schemas.microsoft.com/office/drawing/2014/main" id="{33E502EB-3855-708E-B958-985CFBB13D30}"/>
              </a:ext>
            </a:extLst>
          </p:cNvPr>
          <p:cNvSpPr txBox="1"/>
          <p:nvPr/>
        </p:nvSpPr>
        <p:spPr>
          <a:xfrm>
            <a:off x="259773" y="1128266"/>
            <a:ext cx="11523518" cy="3970318"/>
          </a:xfrm>
          <a:prstGeom prst="rect">
            <a:avLst/>
          </a:prstGeom>
          <a:noFill/>
        </p:spPr>
        <p:txBody>
          <a:bodyPr wrap="square" rtlCol="0">
            <a:spAutoFit/>
          </a:bodyPr>
          <a:lstStyle/>
          <a:p>
            <a:pPr algn="ctr"/>
            <a:r>
              <a:rPr lang="fr-FR" sz="2800" b="1" i="0" u="none" strike="noStrike" dirty="0">
                <a:solidFill>
                  <a:srgbClr val="FFFFFF"/>
                </a:solidFill>
                <a:effectLst/>
                <a:latin typeface="FFF Equipe"/>
              </a:rPr>
              <a:t>Le Programme Educatif Fédéral est la clé de voute de la mise en application des actions en terme de RESPECT sur l’ensemble des terrains mais également en dehors. </a:t>
            </a:r>
          </a:p>
          <a:p>
            <a:pPr algn="ctr"/>
            <a:endParaRPr lang="fr-FR" sz="2800" b="1" dirty="0">
              <a:solidFill>
                <a:srgbClr val="FFFFFF"/>
              </a:solidFill>
              <a:latin typeface="FFF Equipe"/>
            </a:endParaRPr>
          </a:p>
          <a:p>
            <a:pPr algn="ctr"/>
            <a:r>
              <a:rPr lang="fr-FR" sz="2800" b="1" i="0" u="none" strike="noStrike" dirty="0">
                <a:solidFill>
                  <a:srgbClr val="FFFFFF"/>
                </a:solidFill>
                <a:effectLst/>
                <a:latin typeface="FFF Equipe"/>
              </a:rPr>
              <a:t>Le PEF est le fruit d’années de travail, celui-ci est mis en œuvre par les services civiques totalement financés par le District. Leurs missions ont été clairement redéfinies pour cette saison et le non-respect du contenu et du retour des actions entraineront la suppression de l’aide aux clubs et la résiliation des contrats des Services Civiques .</a:t>
            </a:r>
            <a:endParaRPr lang="fr-FR" sz="2800" dirty="0">
              <a:solidFill>
                <a:srgbClr val="FFFFFF"/>
              </a:solidFill>
              <a:effectLst/>
              <a:latin typeface="FFF Equipe"/>
            </a:endParaRPr>
          </a:p>
        </p:txBody>
      </p:sp>
      <p:pic>
        <p:nvPicPr>
          <p:cNvPr id="5" name="Image 4" descr="Une image contenant logo&#10;&#10;Description générée automatiquement">
            <a:extLst>
              <a:ext uri="{FF2B5EF4-FFF2-40B4-BE49-F238E27FC236}">
                <a16:creationId xmlns:a16="http://schemas.microsoft.com/office/drawing/2014/main" id="{CA2E6CDF-703A-18B2-E78D-3F8389EAB42C}"/>
              </a:ext>
            </a:extLst>
          </p:cNvPr>
          <p:cNvPicPr>
            <a:picLocks noChangeAspect="1"/>
          </p:cNvPicPr>
          <p:nvPr/>
        </p:nvPicPr>
        <p:blipFill>
          <a:blip r:embed="rId3"/>
          <a:stretch>
            <a:fillRect/>
          </a:stretch>
        </p:blipFill>
        <p:spPr>
          <a:xfrm>
            <a:off x="5289672" y="5004254"/>
            <a:ext cx="1612655" cy="1612655"/>
          </a:xfrm>
          <a:prstGeom prst="rect">
            <a:avLst/>
          </a:prstGeom>
        </p:spPr>
      </p:pic>
    </p:spTree>
    <p:extLst>
      <p:ext uri="{BB962C8B-B14F-4D97-AF65-F5344CB8AC3E}">
        <p14:creationId xmlns:p14="http://schemas.microsoft.com/office/powerpoint/2010/main" val="4081063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eut être une image de une personne ou plus, personnes debout et intérieur">
            <a:extLst>
              <a:ext uri="{FF2B5EF4-FFF2-40B4-BE49-F238E27FC236}">
                <a16:creationId xmlns:a16="http://schemas.microsoft.com/office/drawing/2014/main" id="{E0A4AEE5-C353-4E95-B61D-C896CDC4DA46}"/>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445" r="445" b="-1"/>
          <a:stretch/>
        </p:blipFill>
        <p:spPr bwMode="auto">
          <a:xfrm>
            <a:off x="3132160" y="1021"/>
            <a:ext cx="9059839" cy="685595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eut être une image de texte qui dit ’LE FOOTBALL TOUS PRETS EST DANS LE PRETS’">
            <a:extLst>
              <a:ext uri="{FF2B5EF4-FFF2-40B4-BE49-F238E27FC236}">
                <a16:creationId xmlns:a16="http://schemas.microsoft.com/office/drawing/2014/main" id="{11C1C6CB-4CA5-4B82-884B-2D4AD53411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4" r="7741"/>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4" name="Espace réservé de la date 3">
            <a:extLst>
              <a:ext uri="{FF2B5EF4-FFF2-40B4-BE49-F238E27FC236}">
                <a16:creationId xmlns:a16="http://schemas.microsoft.com/office/drawing/2014/main" id="{0AEAF382-43A4-4255-8D1C-686EC26EA60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85A2A6C6-36E2-134F-85F3-E8C1561C30C0}" type="datetime1">
              <a:rPr lang="en-US" sz="1100">
                <a:solidFill>
                  <a:srgbClr val="FFFFFF"/>
                </a:solidFill>
                <a:latin typeface="+mn-lt"/>
                <a:ea typeface="+mn-ea"/>
                <a:cs typeface="+mn-cs"/>
              </a:rPr>
              <a:pPr>
                <a:spcAft>
                  <a:spcPts val="600"/>
                </a:spcAft>
              </a:pPr>
              <a:t>6/15/2023</a:t>
            </a:fld>
            <a:endParaRPr lang="en-US" sz="1100">
              <a:solidFill>
                <a:srgbClr val="FFFFFF"/>
              </a:solidFill>
              <a:latin typeface="+mn-lt"/>
              <a:ea typeface="+mn-ea"/>
              <a:cs typeface="+mn-cs"/>
            </a:endParaRPr>
          </a:p>
        </p:txBody>
      </p:sp>
      <p:sp>
        <p:nvSpPr>
          <p:cNvPr id="5" name="Espace réservé du numéro de diapositive 4">
            <a:extLst>
              <a:ext uri="{FF2B5EF4-FFF2-40B4-BE49-F238E27FC236}">
                <a16:creationId xmlns:a16="http://schemas.microsoft.com/office/drawing/2014/main" id="{504FC11F-90E0-4B1F-83ED-FC9C6E6EF7E2}"/>
              </a:ext>
            </a:extLst>
          </p:cNvPr>
          <p:cNvSpPr>
            <a:spLocks noGrp="1"/>
          </p:cNvSpPr>
          <p:nvPr>
            <p:ph type="sldNum" sz="quarter" idx="12"/>
          </p:nvPr>
        </p:nvSpPr>
        <p:spPr>
          <a:xfrm>
            <a:off x="11148935" y="6356350"/>
            <a:ext cx="805329" cy="365125"/>
          </a:xfrm>
          <a:prstGeom prst="ellipse">
            <a:avLst/>
          </a:prstGeom>
        </p:spPr>
        <p:txBody>
          <a:bodyPr vert="horz" lIns="91440" tIns="45720" rIns="91440" bIns="45720" rtlCol="0" anchor="ctr">
            <a:normAutofit/>
          </a:bodyPr>
          <a:lstStyle/>
          <a:p>
            <a:pPr>
              <a:lnSpc>
                <a:spcPct val="90000"/>
              </a:lnSpc>
              <a:spcAft>
                <a:spcPts val="600"/>
              </a:spcAft>
            </a:pPr>
            <a:fld id="{5DB3D389-CD2B-174E-AC57-ECCAE6D39516}" type="slidenum">
              <a:rPr lang="en-US" sz="1100"/>
              <a:pPr>
                <a:lnSpc>
                  <a:spcPct val="90000"/>
                </a:lnSpc>
                <a:spcAft>
                  <a:spcPts val="600"/>
                </a:spcAft>
              </a:pPr>
              <a:t>14</a:t>
            </a:fld>
            <a:endParaRPr lang="en-US" sz="1100"/>
          </a:p>
        </p:txBody>
      </p:sp>
    </p:spTree>
    <p:extLst>
      <p:ext uri="{BB962C8B-B14F-4D97-AF65-F5344CB8AC3E}">
        <p14:creationId xmlns:p14="http://schemas.microsoft.com/office/powerpoint/2010/main" val="1866375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B3D389-CD2B-174E-AC57-ECCAE6D39516}" type="slidenum">
              <a:rPr lang="fr-FR" smtClean="0"/>
              <a:t>15</a:t>
            </a:fld>
            <a:endParaRPr lang="fr-FR"/>
          </a:p>
        </p:txBody>
      </p:sp>
      <p:sp>
        <p:nvSpPr>
          <p:cNvPr id="3" name="Espace réservé de la date 2"/>
          <p:cNvSpPr>
            <a:spLocks noGrp="1"/>
          </p:cNvSpPr>
          <p:nvPr>
            <p:ph type="dt" sz="half" idx="10"/>
          </p:nvPr>
        </p:nvSpPr>
        <p:spPr/>
        <p:txBody>
          <a:bodyPr/>
          <a:lstStyle/>
          <a:p>
            <a:fld id="{D5470BB3-604E-9C45-831B-DD3DD1C74425}" type="datetime1">
              <a:rPr lang="fr-FR" smtClean="0"/>
              <a:t>15/06/2023</a:t>
            </a:fld>
            <a:endParaRPr lang="fr-FR"/>
          </a:p>
        </p:txBody>
      </p:sp>
      <p:sp>
        <p:nvSpPr>
          <p:cNvPr id="6" name="ZoneTexte 5">
            <a:extLst>
              <a:ext uri="{FF2B5EF4-FFF2-40B4-BE49-F238E27FC236}">
                <a16:creationId xmlns:a16="http://schemas.microsoft.com/office/drawing/2014/main" id="{3E157214-C284-1B65-D308-71534E9F436B}"/>
              </a:ext>
            </a:extLst>
          </p:cNvPr>
          <p:cNvSpPr txBox="1"/>
          <p:nvPr/>
        </p:nvSpPr>
        <p:spPr>
          <a:xfrm>
            <a:off x="838200" y="145473"/>
            <a:ext cx="10259291" cy="707886"/>
          </a:xfrm>
          <a:prstGeom prst="rect">
            <a:avLst/>
          </a:prstGeom>
          <a:noFill/>
        </p:spPr>
        <p:txBody>
          <a:bodyPr wrap="square" rtlCol="0">
            <a:spAutoFit/>
          </a:bodyPr>
          <a:lstStyle/>
          <a:p>
            <a:pPr algn="ctr"/>
            <a:r>
              <a:rPr lang="fr-FR" sz="4000" b="1" u="sng" dirty="0">
                <a:solidFill>
                  <a:srgbClr val="FFFF00"/>
                </a:solidFill>
                <a:latin typeface="FFF Equipe"/>
              </a:rPr>
              <a:t>9- LA PROTECTION DES OFFICIELS</a:t>
            </a:r>
            <a:endParaRPr lang="fr-FR" sz="4000" b="1" u="sng" dirty="0">
              <a:latin typeface="FFF Equipe"/>
            </a:endParaRPr>
          </a:p>
        </p:txBody>
      </p:sp>
      <p:pic>
        <p:nvPicPr>
          <p:cNvPr id="7" name="Image 6">
            <a:extLst>
              <a:ext uri="{FF2B5EF4-FFF2-40B4-BE49-F238E27FC236}">
                <a16:creationId xmlns:a16="http://schemas.microsoft.com/office/drawing/2014/main" id="{7074E0AE-CB01-78C6-883F-7A6AE0B93943}"/>
              </a:ext>
            </a:extLst>
          </p:cNvPr>
          <p:cNvPicPr>
            <a:picLocks noChangeAspect="1"/>
          </p:cNvPicPr>
          <p:nvPr/>
        </p:nvPicPr>
        <p:blipFill>
          <a:blip r:embed="rId2"/>
          <a:stretch>
            <a:fillRect/>
          </a:stretch>
        </p:blipFill>
        <p:spPr>
          <a:xfrm>
            <a:off x="488372" y="193077"/>
            <a:ext cx="845253" cy="935189"/>
          </a:xfrm>
          <a:prstGeom prst="rect">
            <a:avLst/>
          </a:prstGeom>
        </p:spPr>
      </p:pic>
      <p:sp>
        <p:nvSpPr>
          <p:cNvPr id="4" name="ZoneTexte 3">
            <a:extLst>
              <a:ext uri="{FF2B5EF4-FFF2-40B4-BE49-F238E27FC236}">
                <a16:creationId xmlns:a16="http://schemas.microsoft.com/office/drawing/2014/main" id="{132F286F-6C73-65DC-749E-435B7ADCE72C}"/>
              </a:ext>
            </a:extLst>
          </p:cNvPr>
          <p:cNvSpPr txBox="1"/>
          <p:nvPr/>
        </p:nvSpPr>
        <p:spPr>
          <a:xfrm>
            <a:off x="-1" y="1028700"/>
            <a:ext cx="12105409" cy="5847755"/>
          </a:xfrm>
          <a:prstGeom prst="rect">
            <a:avLst/>
          </a:prstGeom>
          <a:noFill/>
        </p:spPr>
        <p:txBody>
          <a:bodyPr wrap="square" rtlCol="0">
            <a:spAutoFit/>
          </a:bodyPr>
          <a:lstStyle/>
          <a:p>
            <a:r>
              <a:rPr lang="fr-FR" sz="2200" b="1" i="0" u="none" strike="noStrike" dirty="0">
                <a:solidFill>
                  <a:srgbClr val="FFFFFF"/>
                </a:solidFill>
                <a:effectLst/>
                <a:latin typeface="FFF Equipe"/>
              </a:rPr>
              <a:t>Le District de Football du Tarn et Garonne a décidé de mettre en place </a:t>
            </a:r>
            <a:r>
              <a:rPr lang="fr-FR" sz="2200" b="1" dirty="0" err="1">
                <a:solidFill>
                  <a:srgbClr val="FFFFFF"/>
                </a:solidFill>
                <a:latin typeface="FFF Equipe"/>
              </a:rPr>
              <a:t>quatres</a:t>
            </a:r>
            <a:r>
              <a:rPr lang="fr-FR" sz="2200" b="1" i="0" u="none" strike="noStrike" dirty="0">
                <a:solidFill>
                  <a:srgbClr val="FFFFFF"/>
                </a:solidFill>
                <a:effectLst/>
                <a:latin typeface="FFF Equipe"/>
              </a:rPr>
              <a:t> actions concrètes pour la protection des officiels Arbitres :</a:t>
            </a:r>
          </a:p>
          <a:p>
            <a:endParaRPr lang="fr-FR" sz="2200" dirty="0">
              <a:solidFill>
                <a:srgbClr val="FFFFFF"/>
              </a:solidFill>
              <a:effectLst/>
              <a:latin typeface="FFF Equipe"/>
            </a:endParaRPr>
          </a:p>
          <a:p>
            <a:r>
              <a:rPr lang="fr-FR" sz="2200" b="1" i="0" u="none" strike="noStrike" dirty="0">
                <a:solidFill>
                  <a:srgbClr val="FFFFFF"/>
                </a:solidFill>
                <a:effectLst/>
                <a:latin typeface="FFF Equipe"/>
              </a:rPr>
              <a:t>1- Mise en application de la « double peine » après l’attribution d’un avertissement pour </a:t>
            </a:r>
            <a:r>
              <a:rPr lang="fr-FR" sz="2200" b="1" i="0" u="none" strike="noStrike" dirty="0" err="1">
                <a:solidFill>
                  <a:srgbClr val="FFFFFF"/>
                </a:solidFill>
                <a:effectLst/>
                <a:latin typeface="FFF Equipe"/>
              </a:rPr>
              <a:t>désaprobation</a:t>
            </a:r>
            <a:r>
              <a:rPr lang="fr-FR" sz="2200" b="1" i="0" u="none" strike="noStrike" dirty="0">
                <a:solidFill>
                  <a:srgbClr val="FFFFFF"/>
                </a:solidFill>
                <a:effectLst/>
                <a:latin typeface="FFF Equipe"/>
              </a:rPr>
              <a:t> des décisions de l’arbitre; le joueur fautif devra quitter le terrain 10 minutes et celui-ci pourra être remplacés; Mise en application toutes catégories à partir de la saison 2023-2024 ou mise en œuvre du CARTON BLANC : Réponse prochaine validation Fédérale</a:t>
            </a:r>
          </a:p>
          <a:p>
            <a:endParaRPr lang="fr-FR" sz="2200" dirty="0">
              <a:solidFill>
                <a:srgbClr val="FFFFFF"/>
              </a:solidFill>
              <a:effectLst/>
              <a:latin typeface="FFF Equipe"/>
            </a:endParaRPr>
          </a:p>
          <a:p>
            <a:r>
              <a:rPr lang="fr-FR" sz="2200" b="1" i="0" u="none" strike="noStrike" dirty="0">
                <a:solidFill>
                  <a:srgbClr val="FFFFFF"/>
                </a:solidFill>
                <a:effectLst/>
                <a:latin typeface="FFF Equipe"/>
              </a:rPr>
              <a:t>2- Création d’un logo pour les jeunes officiels qu’ils arborerons sur leurs tenues afin qu’ils puissent être clairement identifiés par l’ensemble des acteurs et des supporters.</a:t>
            </a:r>
            <a:endParaRPr lang="fr-FR" sz="2200" dirty="0">
              <a:solidFill>
                <a:srgbClr val="FFFFFF"/>
              </a:solidFill>
              <a:effectLst/>
              <a:latin typeface="FFF Equipe"/>
            </a:endParaRPr>
          </a:p>
          <a:p>
            <a:pPr algn="ctr"/>
            <a:r>
              <a:rPr lang="fr-FR" sz="2200" b="1" i="0" u="none" strike="noStrike" dirty="0">
                <a:solidFill>
                  <a:srgbClr val="FFFF00"/>
                </a:solidFill>
                <a:effectLst/>
                <a:latin typeface="FFF Equipe"/>
              </a:rPr>
              <a:t>« Je commence à arbitrer. Merci de m’encourager »</a:t>
            </a:r>
          </a:p>
          <a:p>
            <a:pPr algn="ctr"/>
            <a:endParaRPr lang="fr-FR" sz="2200" b="1" dirty="0">
              <a:solidFill>
                <a:srgbClr val="FFFF00"/>
              </a:solidFill>
              <a:latin typeface="FFF Equipe"/>
            </a:endParaRPr>
          </a:p>
          <a:p>
            <a:r>
              <a:rPr lang="fr-FR" sz="2200" b="1" dirty="0">
                <a:solidFill>
                  <a:schemeClr val="bg1"/>
                </a:solidFill>
                <a:effectLst/>
                <a:latin typeface="FFF Equipe"/>
              </a:rPr>
              <a:t>3- Mise en place d’un protocole SECURITE – SECURISATION avec balisage sur les plateau et identification des responsables sécurité</a:t>
            </a:r>
          </a:p>
          <a:p>
            <a:endParaRPr lang="fr-FR" sz="2200" b="1" dirty="0">
              <a:solidFill>
                <a:schemeClr val="bg1"/>
              </a:solidFill>
              <a:latin typeface="FFF Equipe"/>
            </a:endParaRPr>
          </a:p>
          <a:p>
            <a:r>
              <a:rPr lang="fr-FR" sz="2200" b="1" dirty="0">
                <a:solidFill>
                  <a:schemeClr val="bg1"/>
                </a:solidFill>
                <a:effectLst/>
                <a:latin typeface="FFF Equipe"/>
              </a:rPr>
              <a:t>4- Renforcement du barème disciplinaire DISTRICT « proposition de retrait de points et de mise hors championnat </a:t>
            </a:r>
            <a:endParaRPr lang="fr-FR" sz="2200" dirty="0">
              <a:solidFill>
                <a:schemeClr val="bg1"/>
              </a:solidFill>
              <a:effectLst/>
              <a:latin typeface="FFF Equipe"/>
            </a:endParaRPr>
          </a:p>
        </p:txBody>
      </p:sp>
    </p:spTree>
    <p:extLst>
      <p:ext uri="{BB962C8B-B14F-4D97-AF65-F5344CB8AC3E}">
        <p14:creationId xmlns:p14="http://schemas.microsoft.com/office/powerpoint/2010/main" val="296135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B3D389-CD2B-174E-AC57-ECCAE6D39516}" type="slidenum">
              <a:rPr lang="fr-FR" smtClean="0"/>
              <a:t>16</a:t>
            </a:fld>
            <a:endParaRPr lang="fr-FR"/>
          </a:p>
        </p:txBody>
      </p:sp>
      <p:sp>
        <p:nvSpPr>
          <p:cNvPr id="3" name="Espace réservé de la date 2"/>
          <p:cNvSpPr>
            <a:spLocks noGrp="1"/>
          </p:cNvSpPr>
          <p:nvPr>
            <p:ph type="dt" sz="half" idx="10"/>
          </p:nvPr>
        </p:nvSpPr>
        <p:spPr/>
        <p:txBody>
          <a:bodyPr/>
          <a:lstStyle/>
          <a:p>
            <a:fld id="{D5470BB3-604E-9C45-831B-DD3DD1C74425}" type="datetime1">
              <a:rPr lang="fr-FR" smtClean="0"/>
              <a:t>15/06/2023</a:t>
            </a:fld>
            <a:endParaRPr lang="fr-FR"/>
          </a:p>
        </p:txBody>
      </p:sp>
      <p:sp>
        <p:nvSpPr>
          <p:cNvPr id="6" name="ZoneTexte 5">
            <a:extLst>
              <a:ext uri="{FF2B5EF4-FFF2-40B4-BE49-F238E27FC236}">
                <a16:creationId xmlns:a16="http://schemas.microsoft.com/office/drawing/2014/main" id="{3E157214-C284-1B65-D308-71534E9F436B}"/>
              </a:ext>
            </a:extLst>
          </p:cNvPr>
          <p:cNvSpPr txBox="1"/>
          <p:nvPr/>
        </p:nvSpPr>
        <p:spPr>
          <a:xfrm>
            <a:off x="838200" y="145473"/>
            <a:ext cx="10259291" cy="707886"/>
          </a:xfrm>
          <a:prstGeom prst="rect">
            <a:avLst/>
          </a:prstGeom>
          <a:noFill/>
        </p:spPr>
        <p:txBody>
          <a:bodyPr wrap="square" rtlCol="0">
            <a:spAutoFit/>
          </a:bodyPr>
          <a:lstStyle/>
          <a:p>
            <a:pPr algn="ctr"/>
            <a:r>
              <a:rPr lang="fr-FR" sz="4000" b="1" u="sng" dirty="0">
                <a:solidFill>
                  <a:srgbClr val="FFFF00"/>
                </a:solidFill>
                <a:latin typeface="FFF Equipe"/>
              </a:rPr>
              <a:t>10- OUTILS DE FORMATION</a:t>
            </a:r>
            <a:endParaRPr lang="fr-FR" sz="4000" b="1" u="sng" dirty="0">
              <a:latin typeface="FFF Equipe"/>
            </a:endParaRPr>
          </a:p>
        </p:txBody>
      </p:sp>
      <p:pic>
        <p:nvPicPr>
          <p:cNvPr id="7" name="Image 6">
            <a:extLst>
              <a:ext uri="{FF2B5EF4-FFF2-40B4-BE49-F238E27FC236}">
                <a16:creationId xmlns:a16="http://schemas.microsoft.com/office/drawing/2014/main" id="{7074E0AE-CB01-78C6-883F-7A6AE0B93943}"/>
              </a:ext>
            </a:extLst>
          </p:cNvPr>
          <p:cNvPicPr>
            <a:picLocks noChangeAspect="1"/>
          </p:cNvPicPr>
          <p:nvPr/>
        </p:nvPicPr>
        <p:blipFill>
          <a:blip r:embed="rId2"/>
          <a:stretch>
            <a:fillRect/>
          </a:stretch>
        </p:blipFill>
        <p:spPr>
          <a:xfrm>
            <a:off x="488372" y="193077"/>
            <a:ext cx="845253" cy="935189"/>
          </a:xfrm>
          <a:prstGeom prst="rect">
            <a:avLst/>
          </a:prstGeom>
        </p:spPr>
      </p:pic>
      <p:sp>
        <p:nvSpPr>
          <p:cNvPr id="4" name="ZoneTexte 3">
            <a:extLst>
              <a:ext uri="{FF2B5EF4-FFF2-40B4-BE49-F238E27FC236}">
                <a16:creationId xmlns:a16="http://schemas.microsoft.com/office/drawing/2014/main" id="{132F286F-6C73-65DC-749E-435B7ADCE72C}"/>
              </a:ext>
            </a:extLst>
          </p:cNvPr>
          <p:cNvSpPr txBox="1"/>
          <p:nvPr/>
        </p:nvSpPr>
        <p:spPr>
          <a:xfrm>
            <a:off x="415636" y="1128266"/>
            <a:ext cx="11055928" cy="5262979"/>
          </a:xfrm>
          <a:prstGeom prst="rect">
            <a:avLst/>
          </a:prstGeom>
          <a:noFill/>
        </p:spPr>
        <p:txBody>
          <a:bodyPr wrap="square" rtlCol="0">
            <a:spAutoFit/>
          </a:bodyPr>
          <a:lstStyle/>
          <a:p>
            <a:r>
              <a:rPr lang="fr-FR" sz="2400" b="1" i="0" u="none" strike="noStrike" dirty="0">
                <a:solidFill>
                  <a:srgbClr val="FFFFFF"/>
                </a:solidFill>
                <a:effectLst/>
                <a:latin typeface="FFF Equipe"/>
              </a:rPr>
              <a:t>Le District de Football du Tarn et Garonne a décidé de mettre en place des actions concrètes pour la formation et l’anticipation de conflits sur les terrains :</a:t>
            </a:r>
          </a:p>
          <a:p>
            <a:endParaRPr lang="fr-FR" sz="2400" dirty="0">
              <a:solidFill>
                <a:srgbClr val="FFFFFF"/>
              </a:solidFill>
              <a:effectLst/>
              <a:latin typeface="FFF Equipe"/>
            </a:endParaRPr>
          </a:p>
          <a:p>
            <a:r>
              <a:rPr lang="fr-FR" sz="2400" b="1" i="0" u="none" strike="noStrike" dirty="0">
                <a:solidFill>
                  <a:srgbClr val="FFFFFF"/>
                </a:solidFill>
                <a:effectLst/>
                <a:latin typeface="FFF Equipe"/>
              </a:rPr>
              <a:t>1- Mise en application du « TEMPS MORT » pour les catégories de jeunes à 8 et à 11 arbitrés par des officiels à partir de la saison 2023-2024. Modalités à définir</a:t>
            </a:r>
          </a:p>
          <a:p>
            <a:endParaRPr lang="fr-FR" sz="2400" dirty="0">
              <a:solidFill>
                <a:srgbClr val="FFFFFF"/>
              </a:solidFill>
              <a:effectLst/>
              <a:latin typeface="FFF Equipe"/>
            </a:endParaRPr>
          </a:p>
          <a:p>
            <a:r>
              <a:rPr lang="fr-FR" sz="2400" b="1" dirty="0">
                <a:solidFill>
                  <a:schemeClr val="bg1"/>
                </a:solidFill>
                <a:latin typeface="FFF Equipe"/>
              </a:rPr>
              <a:t>2</a:t>
            </a:r>
            <a:r>
              <a:rPr lang="fr-FR" sz="2400" b="1" dirty="0">
                <a:solidFill>
                  <a:schemeClr val="bg1"/>
                </a:solidFill>
                <a:effectLst/>
                <a:latin typeface="FFF Equipe"/>
              </a:rPr>
              <a:t>- Création de Délégués Accompagnateur d’Arbitre avec le pouvoir d’intervenir sur la rencontre</a:t>
            </a:r>
          </a:p>
          <a:p>
            <a:endParaRPr lang="fr-FR" sz="2400" b="1" dirty="0">
              <a:solidFill>
                <a:schemeClr val="bg1"/>
              </a:solidFill>
              <a:effectLst/>
              <a:latin typeface="FFF Equipe"/>
            </a:endParaRPr>
          </a:p>
          <a:p>
            <a:r>
              <a:rPr lang="fr-FR" sz="2400" b="1" dirty="0">
                <a:solidFill>
                  <a:srgbClr val="FFFFFF"/>
                </a:solidFill>
                <a:latin typeface="FFF Equipe"/>
              </a:rPr>
              <a:t>3</a:t>
            </a:r>
            <a:r>
              <a:rPr lang="fr-FR" sz="2400" b="1" i="0" u="none" strike="noStrike" dirty="0">
                <a:solidFill>
                  <a:srgbClr val="FFFFFF"/>
                </a:solidFill>
                <a:effectLst/>
                <a:latin typeface="FFF Equipe"/>
              </a:rPr>
              <a:t>- Mise en place de formations afin de d’expliquer les rôles à tenir par chacun des protagonistes pendant la rencontre en début de saison</a:t>
            </a:r>
            <a:endParaRPr lang="fr-FR" sz="2400" b="1" i="0" u="none" strike="noStrike" dirty="0">
              <a:solidFill>
                <a:srgbClr val="FFFF00"/>
              </a:solidFill>
              <a:effectLst/>
              <a:latin typeface="FFF Equipe"/>
            </a:endParaRPr>
          </a:p>
          <a:p>
            <a:pPr algn="ctr"/>
            <a:endParaRPr lang="fr-FR" sz="2400" b="1" dirty="0">
              <a:solidFill>
                <a:srgbClr val="FFFF00"/>
              </a:solidFill>
              <a:latin typeface="FFF Equipe"/>
            </a:endParaRPr>
          </a:p>
          <a:p>
            <a:r>
              <a:rPr lang="fr-FR" sz="2400" b="1" dirty="0">
                <a:solidFill>
                  <a:schemeClr val="bg1"/>
                </a:solidFill>
                <a:effectLst/>
                <a:latin typeface="FFF Equipe"/>
              </a:rPr>
              <a:t>4- Accompagnement des clubs à la création d’outils pour sensibiliser les parents : Chartes </a:t>
            </a:r>
            <a:r>
              <a:rPr lang="fr-FR" sz="2400" b="1" dirty="0">
                <a:solidFill>
                  <a:schemeClr val="bg1"/>
                </a:solidFill>
                <a:latin typeface="FFF Equipe"/>
              </a:rPr>
              <a:t>Ethiques – Création de commissions club – Réunions de rentrée</a:t>
            </a:r>
            <a:endParaRPr lang="fr-FR" sz="2400" dirty="0">
              <a:solidFill>
                <a:schemeClr val="bg1"/>
              </a:solidFill>
              <a:effectLst/>
              <a:latin typeface="FFF Equipe"/>
            </a:endParaRPr>
          </a:p>
        </p:txBody>
      </p:sp>
    </p:spTree>
    <p:extLst>
      <p:ext uri="{BB962C8B-B14F-4D97-AF65-F5344CB8AC3E}">
        <p14:creationId xmlns:p14="http://schemas.microsoft.com/office/powerpoint/2010/main" val="171408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9155" y="2649682"/>
            <a:ext cx="11253354" cy="3848389"/>
          </a:xfrm>
        </p:spPr>
        <p:txBody>
          <a:bodyPr anchor="t">
            <a:normAutofit fontScale="90000"/>
          </a:bodyPr>
          <a:lstStyle/>
          <a:p>
            <a:pPr>
              <a:lnSpc>
                <a:spcPct val="100000"/>
              </a:lnSpc>
            </a:pPr>
            <a:r>
              <a:rPr lang="fr-FR" sz="7200" dirty="0"/>
              <a:t> </a:t>
            </a:r>
            <a:r>
              <a:rPr lang="fr-FR" sz="4400" dirty="0"/>
              <a:t> </a:t>
            </a:r>
            <a:br>
              <a:rPr lang="fr-FR" sz="4400" dirty="0"/>
            </a:br>
            <a:r>
              <a:rPr lang="fr-FR" sz="4400" u="sng"/>
              <a:t>RESPONSABILITE SOCIETALE DES ORGANISATIONS</a:t>
            </a:r>
            <a:br>
              <a:rPr lang="fr-FR" sz="4800" u="sng" dirty="0"/>
            </a:br>
            <a:r>
              <a:rPr lang="fr-FR" sz="4000" u="sng" dirty="0"/>
              <a:t>#marquerdemain</a:t>
            </a:r>
            <a:br>
              <a:rPr lang="fr-FR" sz="4800" u="sng" dirty="0"/>
            </a:br>
            <a:br>
              <a:rPr lang="fr-FR" sz="4400" dirty="0"/>
            </a:br>
            <a:r>
              <a:rPr lang="fr-FR" sz="2000" i="1" u="sng" dirty="0"/>
              <a:t>SAISON 2022-2023</a:t>
            </a:r>
            <a:br>
              <a:rPr lang="fr-FR" sz="6000" i="1" u="sng" dirty="0"/>
            </a:br>
            <a:endParaRPr lang="fr-FR" dirty="0"/>
          </a:p>
        </p:txBody>
      </p:sp>
      <p:sp>
        <p:nvSpPr>
          <p:cNvPr id="3" name="ZoneTexte 2"/>
          <p:cNvSpPr txBox="1"/>
          <p:nvPr/>
        </p:nvSpPr>
        <p:spPr>
          <a:xfrm>
            <a:off x="7353300" y="698500"/>
            <a:ext cx="184731" cy="369332"/>
          </a:xfrm>
          <a:prstGeom prst="rect">
            <a:avLst/>
          </a:prstGeom>
          <a:noFill/>
        </p:spPr>
        <p:txBody>
          <a:bodyPr wrap="none" rtlCol="0">
            <a:spAutoFit/>
          </a:bodyPr>
          <a:lstStyle/>
          <a:p>
            <a:endParaRPr lang="fr-FR" dirty="0"/>
          </a:p>
        </p:txBody>
      </p:sp>
      <p:sp>
        <p:nvSpPr>
          <p:cNvPr id="4" name="Date Placeholder 3"/>
          <p:cNvSpPr txBox="1">
            <a:spLocks/>
          </p:cNvSpPr>
          <p:nvPr/>
        </p:nvSpPr>
        <p:spPr>
          <a:xfrm>
            <a:off x="838200" y="6356350"/>
            <a:ext cx="2743200" cy="365125"/>
          </a:xfrm>
          <a:prstGeom prst="rect">
            <a:avLst/>
          </a:prstGeom>
        </p:spPr>
        <p:txBody>
          <a:bodyPr/>
          <a:lstStyle>
            <a:defPPr>
              <a:defRPr lang="fr-FR"/>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A2A6C6-36E2-134F-85F3-E8C1561C30C0}" type="datetime1">
              <a:rPr lang="fr-FR" smtClean="0"/>
              <a:pPr/>
              <a:t>15/06/2023</a:t>
            </a:fld>
            <a:endParaRPr lang="fr-FR" dirty="0"/>
          </a:p>
        </p:txBody>
      </p:sp>
      <p:pic>
        <p:nvPicPr>
          <p:cNvPr id="6" name="Image 5">
            <a:extLst>
              <a:ext uri="{FF2B5EF4-FFF2-40B4-BE49-F238E27FC236}">
                <a16:creationId xmlns:a16="http://schemas.microsoft.com/office/drawing/2014/main" id="{D58DB048-B9F7-45F4-9E5D-F275EAA9C106}"/>
              </a:ext>
            </a:extLst>
          </p:cNvPr>
          <p:cNvPicPr>
            <a:picLocks noChangeAspect="1"/>
          </p:cNvPicPr>
          <p:nvPr/>
        </p:nvPicPr>
        <p:blipFill>
          <a:blip r:embed="rId3"/>
          <a:stretch>
            <a:fillRect/>
          </a:stretch>
        </p:blipFill>
        <p:spPr>
          <a:xfrm>
            <a:off x="304126" y="136525"/>
            <a:ext cx="2269061" cy="2431473"/>
          </a:xfrm>
          <a:prstGeom prst="rect">
            <a:avLst/>
          </a:prstGeom>
        </p:spPr>
      </p:pic>
      <p:pic>
        <p:nvPicPr>
          <p:cNvPr id="8" name="Image 7">
            <a:extLst>
              <a:ext uri="{FF2B5EF4-FFF2-40B4-BE49-F238E27FC236}">
                <a16:creationId xmlns:a16="http://schemas.microsoft.com/office/drawing/2014/main" id="{FE68A14B-98D5-4A9D-8C48-AB41E0AE9B45}"/>
              </a:ext>
            </a:extLst>
          </p:cNvPr>
          <p:cNvPicPr>
            <a:picLocks noChangeAspect="1"/>
          </p:cNvPicPr>
          <p:nvPr/>
        </p:nvPicPr>
        <p:blipFill>
          <a:blip r:embed="rId4"/>
          <a:stretch>
            <a:fillRect/>
          </a:stretch>
        </p:blipFill>
        <p:spPr>
          <a:xfrm>
            <a:off x="5064678" y="477805"/>
            <a:ext cx="2233330" cy="2470958"/>
          </a:xfrm>
          <a:prstGeom prst="rect">
            <a:avLst/>
          </a:prstGeom>
        </p:spPr>
      </p:pic>
      <p:pic>
        <p:nvPicPr>
          <p:cNvPr id="10" name="Image 9">
            <a:extLst>
              <a:ext uri="{FF2B5EF4-FFF2-40B4-BE49-F238E27FC236}">
                <a16:creationId xmlns:a16="http://schemas.microsoft.com/office/drawing/2014/main" id="{8FCBBA87-A209-492E-8AB2-1A746D21E127}"/>
              </a:ext>
            </a:extLst>
          </p:cNvPr>
          <p:cNvPicPr>
            <a:picLocks noChangeAspect="1"/>
          </p:cNvPicPr>
          <p:nvPr/>
        </p:nvPicPr>
        <p:blipFill>
          <a:blip r:embed="rId5"/>
          <a:stretch>
            <a:fillRect/>
          </a:stretch>
        </p:blipFill>
        <p:spPr>
          <a:xfrm>
            <a:off x="9789499" y="359929"/>
            <a:ext cx="1482142" cy="1984663"/>
          </a:xfrm>
          <a:prstGeom prst="rect">
            <a:avLst/>
          </a:prstGeom>
        </p:spPr>
      </p:pic>
    </p:spTree>
    <p:extLst>
      <p:ext uri="{BB962C8B-B14F-4D97-AF65-F5344CB8AC3E}">
        <p14:creationId xmlns:p14="http://schemas.microsoft.com/office/powerpoint/2010/main" val="3521777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753828" y="2982686"/>
            <a:ext cx="4845886" cy="1665513"/>
          </a:xfrm>
        </p:spPr>
        <p:txBody>
          <a:bodyPr>
            <a:noAutofit/>
          </a:bodyPr>
          <a:lstStyle/>
          <a:p>
            <a:r>
              <a:rPr lang="fr-FR" sz="4400" dirty="0"/>
              <a:t>MERCI</a:t>
            </a:r>
            <a:br>
              <a:rPr lang="fr-FR" sz="4400" dirty="0"/>
            </a:br>
            <a:endParaRPr lang="fr-FR" sz="4400" dirty="0"/>
          </a:p>
        </p:txBody>
      </p:sp>
      <p:pic>
        <p:nvPicPr>
          <p:cNvPr id="4" name="Image 3">
            <a:extLst>
              <a:ext uri="{FF2B5EF4-FFF2-40B4-BE49-F238E27FC236}">
                <a16:creationId xmlns:a16="http://schemas.microsoft.com/office/drawing/2014/main" id="{C306D8B7-89C8-EBB3-9E56-370DAAF64C0A}"/>
              </a:ext>
            </a:extLst>
          </p:cNvPr>
          <p:cNvPicPr>
            <a:picLocks noChangeAspect="1"/>
          </p:cNvPicPr>
          <p:nvPr/>
        </p:nvPicPr>
        <p:blipFill>
          <a:blip r:embed="rId2"/>
          <a:stretch>
            <a:fillRect/>
          </a:stretch>
        </p:blipFill>
        <p:spPr>
          <a:xfrm>
            <a:off x="5064678" y="477805"/>
            <a:ext cx="2233330" cy="2470958"/>
          </a:xfrm>
          <a:prstGeom prst="rect">
            <a:avLst/>
          </a:prstGeom>
        </p:spPr>
      </p:pic>
    </p:spTree>
    <p:extLst>
      <p:ext uri="{BB962C8B-B14F-4D97-AF65-F5344CB8AC3E}">
        <p14:creationId xmlns:p14="http://schemas.microsoft.com/office/powerpoint/2010/main" val="98680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DD055AD-74FE-5449-931E-42C8127FCB6E}" type="datetime1">
              <a:rPr lang="fr-FR" smtClean="0"/>
              <a:t>15/06/2023</a:t>
            </a:fld>
            <a:endParaRPr lang="fr-FR"/>
          </a:p>
        </p:txBody>
      </p:sp>
      <p:sp>
        <p:nvSpPr>
          <p:cNvPr id="3" name="Espace réservé du numéro de diapositive 2"/>
          <p:cNvSpPr>
            <a:spLocks noGrp="1"/>
          </p:cNvSpPr>
          <p:nvPr>
            <p:ph type="sldNum" sz="quarter" idx="12"/>
          </p:nvPr>
        </p:nvSpPr>
        <p:spPr/>
        <p:txBody>
          <a:bodyPr/>
          <a:lstStyle/>
          <a:p>
            <a:fld id="{5DB3D389-CD2B-174E-AC57-ECCAE6D39516}" type="slidenum">
              <a:rPr lang="fr-FR" smtClean="0"/>
              <a:t>2</a:t>
            </a:fld>
            <a:endParaRPr lang="fr-FR"/>
          </a:p>
        </p:txBody>
      </p:sp>
      <p:pic>
        <p:nvPicPr>
          <p:cNvPr id="5" name="Espace réservé pour une image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202" b="10202"/>
          <a:stretch>
            <a:fillRect/>
          </a:stretch>
        </p:blipFill>
        <p:spPr/>
      </p:pic>
      <p:sp>
        <p:nvSpPr>
          <p:cNvPr id="4" name="ZoneTexte 3">
            <a:extLst>
              <a:ext uri="{FF2B5EF4-FFF2-40B4-BE49-F238E27FC236}">
                <a16:creationId xmlns:a16="http://schemas.microsoft.com/office/drawing/2014/main" id="{6ED77A8B-5540-CA3F-98DF-E6D8D6C95596}"/>
              </a:ext>
            </a:extLst>
          </p:cNvPr>
          <p:cNvSpPr txBox="1"/>
          <p:nvPr/>
        </p:nvSpPr>
        <p:spPr>
          <a:xfrm>
            <a:off x="1579418" y="5330536"/>
            <a:ext cx="9164782" cy="923330"/>
          </a:xfrm>
          <a:prstGeom prst="rect">
            <a:avLst/>
          </a:prstGeom>
          <a:noFill/>
        </p:spPr>
        <p:txBody>
          <a:bodyPr wrap="square" rtlCol="0">
            <a:spAutoFit/>
          </a:bodyPr>
          <a:lstStyle/>
          <a:p>
            <a:pPr algn="ctr"/>
            <a:r>
              <a:rPr lang="fr-FR" sz="5400" b="1" i="1" u="sng" dirty="0">
                <a:solidFill>
                  <a:srgbClr val="FFFF00"/>
                </a:solidFill>
                <a:latin typeface="FFF Equipe"/>
              </a:rPr>
              <a:t>POUR LE PLAISIR DU JEU</a:t>
            </a:r>
          </a:p>
        </p:txBody>
      </p:sp>
      <p:pic>
        <p:nvPicPr>
          <p:cNvPr id="6" name="Image 5">
            <a:extLst>
              <a:ext uri="{FF2B5EF4-FFF2-40B4-BE49-F238E27FC236}">
                <a16:creationId xmlns:a16="http://schemas.microsoft.com/office/drawing/2014/main" id="{BAE53FA4-4CD2-6697-396A-9070195010E1}"/>
              </a:ext>
            </a:extLst>
          </p:cNvPr>
          <p:cNvPicPr>
            <a:picLocks noChangeAspect="1"/>
          </p:cNvPicPr>
          <p:nvPr/>
        </p:nvPicPr>
        <p:blipFill>
          <a:blip r:embed="rId3"/>
          <a:stretch>
            <a:fillRect/>
          </a:stretch>
        </p:blipFill>
        <p:spPr>
          <a:xfrm>
            <a:off x="212124" y="194311"/>
            <a:ext cx="2233330" cy="2470958"/>
          </a:xfrm>
          <a:prstGeom prst="rect">
            <a:avLst/>
          </a:prstGeom>
        </p:spPr>
      </p:pic>
    </p:spTree>
    <p:extLst>
      <p:ext uri="{BB962C8B-B14F-4D97-AF65-F5344CB8AC3E}">
        <p14:creationId xmlns:p14="http://schemas.microsoft.com/office/powerpoint/2010/main" val="22964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7818" y="2649682"/>
            <a:ext cx="11606646" cy="3848389"/>
          </a:xfrm>
        </p:spPr>
        <p:txBody>
          <a:bodyPr anchor="t">
            <a:normAutofit fontScale="90000"/>
          </a:bodyPr>
          <a:lstStyle/>
          <a:p>
            <a:pPr>
              <a:lnSpc>
                <a:spcPct val="100000"/>
              </a:lnSpc>
            </a:pPr>
            <a:r>
              <a:rPr lang="fr-FR" sz="7200" dirty="0"/>
              <a:t> </a:t>
            </a:r>
            <a:r>
              <a:rPr lang="fr-FR" sz="4400" dirty="0"/>
              <a:t>PLAN DE LUTTE CONTRE LES INCIVILITES</a:t>
            </a:r>
            <a:br>
              <a:rPr lang="fr-FR" sz="4400" dirty="0"/>
            </a:br>
            <a:r>
              <a:rPr lang="fr-FR" sz="2200" dirty="0"/>
              <a:t>DISTRICT DE FOOTBALL DU TARN ET GARONNE</a:t>
            </a:r>
            <a:br>
              <a:rPr lang="fr-FR" sz="4400" dirty="0"/>
            </a:br>
            <a:br>
              <a:rPr lang="fr-FR" sz="4400" dirty="0"/>
            </a:br>
            <a:r>
              <a:rPr lang="fr-FR" b="1" i="0" u="none" strike="noStrike" dirty="0">
                <a:solidFill>
                  <a:srgbClr val="FCFA19"/>
                </a:solidFill>
                <a:effectLst/>
              </a:rPr>
              <a:t>« Opération RESPECT TOUT TERRAIN »</a:t>
            </a:r>
            <a:br>
              <a:rPr lang="fr-FR" sz="6000" i="1" u="sng" dirty="0"/>
            </a:br>
            <a:endParaRPr lang="fr-FR" dirty="0"/>
          </a:p>
        </p:txBody>
      </p:sp>
      <p:sp>
        <p:nvSpPr>
          <p:cNvPr id="3" name="ZoneTexte 2"/>
          <p:cNvSpPr txBox="1"/>
          <p:nvPr/>
        </p:nvSpPr>
        <p:spPr>
          <a:xfrm>
            <a:off x="7353300" y="698500"/>
            <a:ext cx="184731" cy="369332"/>
          </a:xfrm>
          <a:prstGeom prst="rect">
            <a:avLst/>
          </a:prstGeom>
          <a:noFill/>
        </p:spPr>
        <p:txBody>
          <a:bodyPr wrap="none" rtlCol="0">
            <a:spAutoFit/>
          </a:bodyPr>
          <a:lstStyle/>
          <a:p>
            <a:endParaRPr lang="fr-FR" dirty="0"/>
          </a:p>
        </p:txBody>
      </p:sp>
      <p:sp>
        <p:nvSpPr>
          <p:cNvPr id="4" name="Date Placeholder 3"/>
          <p:cNvSpPr txBox="1">
            <a:spLocks/>
          </p:cNvSpPr>
          <p:nvPr/>
        </p:nvSpPr>
        <p:spPr>
          <a:xfrm>
            <a:off x="838200" y="6356350"/>
            <a:ext cx="2743200" cy="365125"/>
          </a:xfrm>
          <a:prstGeom prst="rect">
            <a:avLst/>
          </a:prstGeom>
        </p:spPr>
        <p:txBody>
          <a:bodyPr/>
          <a:lstStyle>
            <a:defPPr>
              <a:defRPr lang="fr-FR"/>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A2A6C6-36E2-134F-85F3-E8C1561C30C0}" type="datetime1">
              <a:rPr lang="fr-FR" smtClean="0"/>
              <a:pPr/>
              <a:t>15/06/2023</a:t>
            </a:fld>
            <a:endParaRPr lang="fr-FR" dirty="0"/>
          </a:p>
        </p:txBody>
      </p:sp>
      <p:pic>
        <p:nvPicPr>
          <p:cNvPr id="6" name="Image 5">
            <a:extLst>
              <a:ext uri="{FF2B5EF4-FFF2-40B4-BE49-F238E27FC236}">
                <a16:creationId xmlns:a16="http://schemas.microsoft.com/office/drawing/2014/main" id="{D58DB048-B9F7-45F4-9E5D-F275EAA9C106}"/>
              </a:ext>
            </a:extLst>
          </p:cNvPr>
          <p:cNvPicPr>
            <a:picLocks noChangeAspect="1"/>
          </p:cNvPicPr>
          <p:nvPr/>
        </p:nvPicPr>
        <p:blipFill>
          <a:blip r:embed="rId3"/>
          <a:stretch>
            <a:fillRect/>
          </a:stretch>
        </p:blipFill>
        <p:spPr>
          <a:xfrm>
            <a:off x="304126" y="136525"/>
            <a:ext cx="2269061" cy="2431473"/>
          </a:xfrm>
          <a:prstGeom prst="rect">
            <a:avLst/>
          </a:prstGeom>
        </p:spPr>
      </p:pic>
      <p:pic>
        <p:nvPicPr>
          <p:cNvPr id="8" name="Image 7">
            <a:extLst>
              <a:ext uri="{FF2B5EF4-FFF2-40B4-BE49-F238E27FC236}">
                <a16:creationId xmlns:a16="http://schemas.microsoft.com/office/drawing/2014/main" id="{FE68A14B-98D5-4A9D-8C48-AB41E0AE9B45}"/>
              </a:ext>
            </a:extLst>
          </p:cNvPr>
          <p:cNvPicPr>
            <a:picLocks noChangeAspect="1"/>
          </p:cNvPicPr>
          <p:nvPr/>
        </p:nvPicPr>
        <p:blipFill>
          <a:blip r:embed="rId4"/>
          <a:stretch>
            <a:fillRect/>
          </a:stretch>
        </p:blipFill>
        <p:spPr>
          <a:xfrm>
            <a:off x="5064678" y="477805"/>
            <a:ext cx="2233330" cy="2470958"/>
          </a:xfrm>
          <a:prstGeom prst="rect">
            <a:avLst/>
          </a:prstGeom>
        </p:spPr>
      </p:pic>
      <p:pic>
        <p:nvPicPr>
          <p:cNvPr id="10" name="Image 9">
            <a:extLst>
              <a:ext uri="{FF2B5EF4-FFF2-40B4-BE49-F238E27FC236}">
                <a16:creationId xmlns:a16="http://schemas.microsoft.com/office/drawing/2014/main" id="{8FCBBA87-A209-492E-8AB2-1A746D21E127}"/>
              </a:ext>
            </a:extLst>
          </p:cNvPr>
          <p:cNvPicPr>
            <a:picLocks noChangeAspect="1"/>
          </p:cNvPicPr>
          <p:nvPr/>
        </p:nvPicPr>
        <p:blipFill>
          <a:blip r:embed="rId5"/>
          <a:stretch>
            <a:fillRect/>
          </a:stretch>
        </p:blipFill>
        <p:spPr>
          <a:xfrm>
            <a:off x="9789499" y="359929"/>
            <a:ext cx="1482142" cy="1984663"/>
          </a:xfrm>
          <a:prstGeom prst="rect">
            <a:avLst/>
          </a:prstGeom>
        </p:spPr>
      </p:pic>
    </p:spTree>
    <p:extLst>
      <p:ext uri="{BB962C8B-B14F-4D97-AF65-F5344CB8AC3E}">
        <p14:creationId xmlns:p14="http://schemas.microsoft.com/office/powerpoint/2010/main" val="206056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B3D389-CD2B-174E-AC57-ECCAE6D39516}" type="slidenum">
              <a:rPr lang="fr-FR" smtClean="0"/>
              <a:t>4</a:t>
            </a:fld>
            <a:endParaRPr lang="fr-FR"/>
          </a:p>
        </p:txBody>
      </p:sp>
      <p:sp>
        <p:nvSpPr>
          <p:cNvPr id="3" name="Espace réservé de la date 2"/>
          <p:cNvSpPr>
            <a:spLocks noGrp="1"/>
          </p:cNvSpPr>
          <p:nvPr>
            <p:ph type="dt" sz="half" idx="10"/>
          </p:nvPr>
        </p:nvSpPr>
        <p:spPr/>
        <p:txBody>
          <a:bodyPr/>
          <a:lstStyle/>
          <a:p>
            <a:fld id="{D5470BB3-604E-9C45-831B-DD3DD1C74425}" type="datetime1">
              <a:rPr lang="fr-FR" smtClean="0"/>
              <a:t>15/06/2023</a:t>
            </a:fld>
            <a:endParaRPr lang="fr-FR"/>
          </a:p>
        </p:txBody>
      </p:sp>
      <p:sp>
        <p:nvSpPr>
          <p:cNvPr id="4" name="ZoneTexte 3">
            <a:extLst>
              <a:ext uri="{FF2B5EF4-FFF2-40B4-BE49-F238E27FC236}">
                <a16:creationId xmlns:a16="http://schemas.microsoft.com/office/drawing/2014/main" id="{27261886-3960-30D8-8CDF-77974B7D8F44}"/>
              </a:ext>
            </a:extLst>
          </p:cNvPr>
          <p:cNvSpPr txBox="1"/>
          <p:nvPr/>
        </p:nvSpPr>
        <p:spPr>
          <a:xfrm>
            <a:off x="332509" y="1496291"/>
            <a:ext cx="11336482" cy="5262979"/>
          </a:xfrm>
          <a:prstGeom prst="rect">
            <a:avLst/>
          </a:prstGeom>
          <a:noFill/>
        </p:spPr>
        <p:txBody>
          <a:bodyPr wrap="square" rtlCol="0">
            <a:spAutoFit/>
          </a:bodyPr>
          <a:lstStyle/>
          <a:p>
            <a:pPr algn="ctr"/>
            <a:r>
              <a:rPr lang="fr-FR" sz="2400" b="1" i="0" u="none" strike="noStrike" dirty="0">
                <a:solidFill>
                  <a:srgbClr val="FFFFFF"/>
                </a:solidFill>
                <a:effectLst/>
                <a:latin typeface="FFF Equipe"/>
              </a:rPr>
              <a:t>Le Football, parce qu'il est le sport le plus pratiqué en France et le plus médiatisé, se doit d'offrir, notamment aux jeunes, une image exemplaire car il doit rester une fête de l’être humain et de la fraternité. Le Football est le plus beau des Sports, celui qui nous procure les plus grandes émotions et nous devons le PROTEGER.</a:t>
            </a:r>
          </a:p>
          <a:p>
            <a:pPr algn="ctr"/>
            <a:endParaRPr lang="fr-FR" sz="2400" dirty="0">
              <a:solidFill>
                <a:srgbClr val="FFFFFF"/>
              </a:solidFill>
              <a:effectLst/>
              <a:latin typeface="FFF Equipe"/>
            </a:endParaRPr>
          </a:p>
          <a:p>
            <a:pPr algn="ctr"/>
            <a:r>
              <a:rPr lang="fr-FR" sz="2400" b="1" i="0" u="none" strike="noStrike" dirty="0">
                <a:solidFill>
                  <a:srgbClr val="FFFFFF"/>
                </a:solidFill>
                <a:effectLst/>
                <a:latin typeface="FFF Equipe"/>
              </a:rPr>
              <a:t>Les actes d’incivilités de plus en plus présents sur nos terrains en Tarn et Garonne et la prise de conscience collective nous poussent à mettre en œuvre un plan d’envergure de lutte contre les incivilités.</a:t>
            </a:r>
            <a:endParaRPr lang="fr-FR" sz="2400" dirty="0">
              <a:solidFill>
                <a:srgbClr val="FFFFFF"/>
              </a:solidFill>
              <a:effectLst/>
              <a:latin typeface="FFF Equipe"/>
            </a:endParaRPr>
          </a:p>
          <a:p>
            <a:pPr algn="ctr"/>
            <a:r>
              <a:rPr lang="fr-FR" sz="2400" b="1" i="0" u="none" strike="noStrike" dirty="0">
                <a:solidFill>
                  <a:srgbClr val="FFFFFF"/>
                </a:solidFill>
                <a:effectLst/>
                <a:latin typeface="FFF Equipe"/>
              </a:rPr>
              <a:t>Le District de Football du Tarn et Garonne, l’ensemble des Clubs ainsi que les partenaires du District ont décidé de s’unir afin de définir un plan d’envergure de lutte contre les incivilités nommé : RESPECT TOUT TERRAIN quelque soit le lieu et le niveau de compétition.</a:t>
            </a:r>
            <a:endParaRPr lang="fr-FR" sz="2400" dirty="0">
              <a:solidFill>
                <a:srgbClr val="FFFFFF"/>
              </a:solidFill>
              <a:effectLst/>
              <a:latin typeface="FFF Equipe"/>
            </a:endParaRPr>
          </a:p>
          <a:p>
            <a:pPr algn="ctr"/>
            <a:r>
              <a:rPr lang="fr-FR" sz="2400" b="1" i="0" u="sng" strike="noStrike" dirty="0">
                <a:solidFill>
                  <a:srgbClr val="FF0000"/>
                </a:solidFill>
                <a:effectLst/>
                <a:latin typeface="FFF Equipe"/>
              </a:rPr>
              <a:t>Ce programme s’articule autour de 10 actions pour le « LE PLAISIR DU JEU » eu plus de la modification du </a:t>
            </a:r>
            <a:r>
              <a:rPr lang="fr-FR" sz="2400" b="1" i="0" u="sng" strike="noStrike">
                <a:solidFill>
                  <a:srgbClr val="FF0000"/>
                </a:solidFill>
                <a:effectLst/>
                <a:latin typeface="FFF Equipe"/>
              </a:rPr>
              <a:t>barème disciplinaire </a:t>
            </a:r>
            <a:endParaRPr lang="fr-FR" sz="2400" u="sng" dirty="0">
              <a:solidFill>
                <a:srgbClr val="FF0000"/>
              </a:solidFill>
              <a:effectLst/>
              <a:latin typeface="FFF Equipe"/>
            </a:endParaRPr>
          </a:p>
        </p:txBody>
      </p:sp>
      <p:sp>
        <p:nvSpPr>
          <p:cNvPr id="5" name="ZoneTexte 4">
            <a:extLst>
              <a:ext uri="{FF2B5EF4-FFF2-40B4-BE49-F238E27FC236}">
                <a16:creationId xmlns:a16="http://schemas.microsoft.com/office/drawing/2014/main" id="{29163917-68C4-9D45-4D07-7EE8EB6E3685}"/>
              </a:ext>
            </a:extLst>
          </p:cNvPr>
          <p:cNvSpPr txBox="1"/>
          <p:nvPr/>
        </p:nvSpPr>
        <p:spPr>
          <a:xfrm>
            <a:off x="737755" y="136525"/>
            <a:ext cx="10616045" cy="707886"/>
          </a:xfrm>
          <a:prstGeom prst="rect">
            <a:avLst/>
          </a:prstGeom>
          <a:noFill/>
        </p:spPr>
        <p:txBody>
          <a:bodyPr wrap="square" rtlCol="0">
            <a:spAutoFit/>
          </a:bodyPr>
          <a:lstStyle/>
          <a:p>
            <a:pPr algn="ctr"/>
            <a:r>
              <a:rPr lang="fr-FR" sz="4000" b="1" i="0" u="sng" strike="noStrike">
                <a:solidFill>
                  <a:srgbClr val="FCFA19"/>
                </a:solidFill>
                <a:effectLst/>
                <a:latin typeface="FFF Equipe"/>
              </a:rPr>
              <a:t>Commission Ethique et valeurs Sociétales</a:t>
            </a:r>
            <a:endParaRPr lang="fr-FR" sz="4000" b="1" u="sng" dirty="0">
              <a:latin typeface="FFF Equipe"/>
            </a:endParaRPr>
          </a:p>
        </p:txBody>
      </p:sp>
    </p:spTree>
    <p:extLst>
      <p:ext uri="{BB962C8B-B14F-4D97-AF65-F5344CB8AC3E}">
        <p14:creationId xmlns:p14="http://schemas.microsoft.com/office/powerpoint/2010/main" val="213123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7818" y="2649682"/>
            <a:ext cx="11606646" cy="3848389"/>
          </a:xfrm>
        </p:spPr>
        <p:txBody>
          <a:bodyPr anchor="t">
            <a:normAutofit fontScale="90000"/>
          </a:bodyPr>
          <a:lstStyle/>
          <a:p>
            <a:pPr>
              <a:lnSpc>
                <a:spcPct val="100000"/>
              </a:lnSpc>
            </a:pPr>
            <a:r>
              <a:rPr lang="fr-FR" sz="7200" dirty="0"/>
              <a:t> </a:t>
            </a:r>
            <a:r>
              <a:rPr lang="fr-FR" sz="4400" dirty="0"/>
              <a:t>PLAN DE LUTTE CONTRE LES INCIVILITES</a:t>
            </a:r>
            <a:br>
              <a:rPr lang="fr-FR" sz="4400" dirty="0"/>
            </a:br>
            <a:r>
              <a:rPr lang="fr-FR" sz="2200" dirty="0"/>
              <a:t>DISTRICT DE FOOTBALL DU TARN ET GARONNE</a:t>
            </a:r>
            <a:br>
              <a:rPr lang="fr-FR" sz="4400" dirty="0"/>
            </a:br>
            <a:br>
              <a:rPr lang="fr-FR" sz="4400" dirty="0"/>
            </a:br>
            <a:r>
              <a:rPr lang="fr-FR" sz="4400" dirty="0">
                <a:solidFill>
                  <a:srgbClr val="FFFF00"/>
                </a:solidFill>
              </a:rPr>
              <a:t>Les 10 actions pour jouer et mieux vivre ensemble</a:t>
            </a:r>
            <a:br>
              <a:rPr lang="fr-FR" dirty="0"/>
            </a:br>
            <a:br>
              <a:rPr lang="fr-FR" sz="6000" i="1" u="sng" dirty="0"/>
            </a:br>
            <a:endParaRPr lang="fr-FR" dirty="0"/>
          </a:p>
        </p:txBody>
      </p:sp>
      <p:sp>
        <p:nvSpPr>
          <p:cNvPr id="3" name="ZoneTexte 2"/>
          <p:cNvSpPr txBox="1"/>
          <p:nvPr/>
        </p:nvSpPr>
        <p:spPr>
          <a:xfrm>
            <a:off x="7353300" y="698500"/>
            <a:ext cx="184731" cy="369332"/>
          </a:xfrm>
          <a:prstGeom prst="rect">
            <a:avLst/>
          </a:prstGeom>
          <a:noFill/>
        </p:spPr>
        <p:txBody>
          <a:bodyPr wrap="none" rtlCol="0">
            <a:spAutoFit/>
          </a:bodyPr>
          <a:lstStyle/>
          <a:p>
            <a:endParaRPr lang="fr-FR" dirty="0"/>
          </a:p>
        </p:txBody>
      </p:sp>
      <p:sp>
        <p:nvSpPr>
          <p:cNvPr id="4" name="Date Placeholder 3"/>
          <p:cNvSpPr txBox="1">
            <a:spLocks/>
          </p:cNvSpPr>
          <p:nvPr/>
        </p:nvSpPr>
        <p:spPr>
          <a:xfrm>
            <a:off x="838200" y="6356350"/>
            <a:ext cx="2743200" cy="365125"/>
          </a:xfrm>
          <a:prstGeom prst="rect">
            <a:avLst/>
          </a:prstGeom>
        </p:spPr>
        <p:txBody>
          <a:bodyPr/>
          <a:lstStyle>
            <a:defPPr>
              <a:defRPr lang="fr-FR"/>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A2A6C6-36E2-134F-85F3-E8C1561C30C0}" type="datetime1">
              <a:rPr lang="fr-FR" smtClean="0"/>
              <a:pPr/>
              <a:t>15/06/2023</a:t>
            </a:fld>
            <a:endParaRPr lang="fr-FR" dirty="0"/>
          </a:p>
        </p:txBody>
      </p:sp>
      <p:pic>
        <p:nvPicPr>
          <p:cNvPr id="6" name="Image 5">
            <a:extLst>
              <a:ext uri="{FF2B5EF4-FFF2-40B4-BE49-F238E27FC236}">
                <a16:creationId xmlns:a16="http://schemas.microsoft.com/office/drawing/2014/main" id="{D58DB048-B9F7-45F4-9E5D-F275EAA9C106}"/>
              </a:ext>
            </a:extLst>
          </p:cNvPr>
          <p:cNvPicPr>
            <a:picLocks noChangeAspect="1"/>
          </p:cNvPicPr>
          <p:nvPr/>
        </p:nvPicPr>
        <p:blipFill>
          <a:blip r:embed="rId3"/>
          <a:stretch>
            <a:fillRect/>
          </a:stretch>
        </p:blipFill>
        <p:spPr>
          <a:xfrm>
            <a:off x="304126" y="136525"/>
            <a:ext cx="2269061" cy="2431473"/>
          </a:xfrm>
          <a:prstGeom prst="rect">
            <a:avLst/>
          </a:prstGeom>
        </p:spPr>
      </p:pic>
      <p:pic>
        <p:nvPicPr>
          <p:cNvPr id="8" name="Image 7">
            <a:extLst>
              <a:ext uri="{FF2B5EF4-FFF2-40B4-BE49-F238E27FC236}">
                <a16:creationId xmlns:a16="http://schemas.microsoft.com/office/drawing/2014/main" id="{FE68A14B-98D5-4A9D-8C48-AB41E0AE9B45}"/>
              </a:ext>
            </a:extLst>
          </p:cNvPr>
          <p:cNvPicPr>
            <a:picLocks noChangeAspect="1"/>
          </p:cNvPicPr>
          <p:nvPr/>
        </p:nvPicPr>
        <p:blipFill>
          <a:blip r:embed="rId4"/>
          <a:stretch>
            <a:fillRect/>
          </a:stretch>
        </p:blipFill>
        <p:spPr>
          <a:xfrm>
            <a:off x="5064678" y="477805"/>
            <a:ext cx="2233330" cy="2470958"/>
          </a:xfrm>
          <a:prstGeom prst="rect">
            <a:avLst/>
          </a:prstGeom>
        </p:spPr>
      </p:pic>
      <p:pic>
        <p:nvPicPr>
          <p:cNvPr id="10" name="Image 9">
            <a:extLst>
              <a:ext uri="{FF2B5EF4-FFF2-40B4-BE49-F238E27FC236}">
                <a16:creationId xmlns:a16="http://schemas.microsoft.com/office/drawing/2014/main" id="{8FCBBA87-A209-492E-8AB2-1A746D21E127}"/>
              </a:ext>
            </a:extLst>
          </p:cNvPr>
          <p:cNvPicPr>
            <a:picLocks noChangeAspect="1"/>
          </p:cNvPicPr>
          <p:nvPr/>
        </p:nvPicPr>
        <p:blipFill>
          <a:blip r:embed="rId5"/>
          <a:stretch>
            <a:fillRect/>
          </a:stretch>
        </p:blipFill>
        <p:spPr>
          <a:xfrm>
            <a:off x="9789499" y="359929"/>
            <a:ext cx="1482142" cy="1984663"/>
          </a:xfrm>
          <a:prstGeom prst="rect">
            <a:avLst/>
          </a:prstGeom>
        </p:spPr>
      </p:pic>
    </p:spTree>
    <p:extLst>
      <p:ext uri="{BB962C8B-B14F-4D97-AF65-F5344CB8AC3E}">
        <p14:creationId xmlns:p14="http://schemas.microsoft.com/office/powerpoint/2010/main" val="64369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B3D389-CD2B-174E-AC57-ECCAE6D39516}" type="slidenum">
              <a:rPr lang="fr-FR" smtClean="0"/>
              <a:t>6</a:t>
            </a:fld>
            <a:endParaRPr lang="fr-FR"/>
          </a:p>
        </p:txBody>
      </p:sp>
      <p:sp>
        <p:nvSpPr>
          <p:cNvPr id="3" name="Espace réservé de la date 2"/>
          <p:cNvSpPr>
            <a:spLocks noGrp="1"/>
          </p:cNvSpPr>
          <p:nvPr>
            <p:ph type="dt" sz="half" idx="10"/>
          </p:nvPr>
        </p:nvSpPr>
        <p:spPr/>
        <p:txBody>
          <a:bodyPr/>
          <a:lstStyle/>
          <a:p>
            <a:fld id="{D5470BB3-604E-9C45-831B-DD3DD1C74425}" type="datetime1">
              <a:rPr lang="fr-FR" smtClean="0"/>
              <a:t>15/06/2023</a:t>
            </a:fld>
            <a:endParaRPr lang="fr-FR"/>
          </a:p>
        </p:txBody>
      </p:sp>
      <p:sp>
        <p:nvSpPr>
          <p:cNvPr id="6" name="ZoneTexte 5">
            <a:extLst>
              <a:ext uri="{FF2B5EF4-FFF2-40B4-BE49-F238E27FC236}">
                <a16:creationId xmlns:a16="http://schemas.microsoft.com/office/drawing/2014/main" id="{3E157214-C284-1B65-D308-71534E9F436B}"/>
              </a:ext>
            </a:extLst>
          </p:cNvPr>
          <p:cNvSpPr txBox="1"/>
          <p:nvPr/>
        </p:nvSpPr>
        <p:spPr>
          <a:xfrm>
            <a:off x="838200" y="145473"/>
            <a:ext cx="10259291" cy="707886"/>
          </a:xfrm>
          <a:prstGeom prst="rect">
            <a:avLst/>
          </a:prstGeom>
          <a:noFill/>
        </p:spPr>
        <p:txBody>
          <a:bodyPr wrap="square" rtlCol="0">
            <a:spAutoFit/>
          </a:bodyPr>
          <a:lstStyle/>
          <a:p>
            <a:pPr algn="ctr"/>
            <a:r>
              <a:rPr lang="fr-FR" sz="4000" b="1" u="sng" dirty="0">
                <a:solidFill>
                  <a:srgbClr val="FFFF00"/>
                </a:solidFill>
                <a:latin typeface="FFF Equipe"/>
              </a:rPr>
              <a:t>1- La Charte d’Ethique et de Déontologie</a:t>
            </a:r>
            <a:endParaRPr lang="fr-FR" sz="4000" b="1" u="sng" dirty="0">
              <a:latin typeface="FFF Equipe"/>
            </a:endParaRPr>
          </a:p>
        </p:txBody>
      </p:sp>
      <p:pic>
        <p:nvPicPr>
          <p:cNvPr id="7" name="Image 6">
            <a:extLst>
              <a:ext uri="{FF2B5EF4-FFF2-40B4-BE49-F238E27FC236}">
                <a16:creationId xmlns:a16="http://schemas.microsoft.com/office/drawing/2014/main" id="{7074E0AE-CB01-78C6-883F-7A6AE0B93943}"/>
              </a:ext>
            </a:extLst>
          </p:cNvPr>
          <p:cNvPicPr>
            <a:picLocks noChangeAspect="1"/>
          </p:cNvPicPr>
          <p:nvPr/>
        </p:nvPicPr>
        <p:blipFill>
          <a:blip r:embed="rId2"/>
          <a:stretch>
            <a:fillRect/>
          </a:stretch>
        </p:blipFill>
        <p:spPr>
          <a:xfrm>
            <a:off x="488372" y="193077"/>
            <a:ext cx="845253" cy="935189"/>
          </a:xfrm>
          <a:prstGeom prst="rect">
            <a:avLst/>
          </a:prstGeom>
        </p:spPr>
      </p:pic>
      <p:sp>
        <p:nvSpPr>
          <p:cNvPr id="8" name="ZoneTexte 7">
            <a:extLst>
              <a:ext uri="{FF2B5EF4-FFF2-40B4-BE49-F238E27FC236}">
                <a16:creationId xmlns:a16="http://schemas.microsoft.com/office/drawing/2014/main" id="{33E502EB-3855-708E-B958-985CFBB13D30}"/>
              </a:ext>
            </a:extLst>
          </p:cNvPr>
          <p:cNvSpPr txBox="1"/>
          <p:nvPr/>
        </p:nvSpPr>
        <p:spPr>
          <a:xfrm>
            <a:off x="259773" y="1128266"/>
            <a:ext cx="11523518" cy="3539430"/>
          </a:xfrm>
          <a:prstGeom prst="rect">
            <a:avLst/>
          </a:prstGeom>
          <a:noFill/>
        </p:spPr>
        <p:txBody>
          <a:bodyPr wrap="square" rtlCol="0">
            <a:spAutoFit/>
          </a:bodyPr>
          <a:lstStyle/>
          <a:p>
            <a:pPr algn="ctr"/>
            <a:endParaRPr lang="fr-FR" sz="3200" b="1" i="0" u="none" strike="noStrike" dirty="0">
              <a:solidFill>
                <a:srgbClr val="FFFFFF"/>
              </a:solidFill>
              <a:effectLst/>
              <a:latin typeface="FFF Equipe"/>
            </a:endParaRPr>
          </a:p>
          <a:p>
            <a:pPr algn="ctr"/>
            <a:endParaRPr lang="fr-FR" sz="3200" b="1" dirty="0">
              <a:solidFill>
                <a:srgbClr val="FFFFFF"/>
              </a:solidFill>
              <a:latin typeface="FFF Equipe"/>
            </a:endParaRPr>
          </a:p>
          <a:p>
            <a:pPr algn="ctr"/>
            <a:r>
              <a:rPr lang="fr-FR" sz="3200" b="1" i="0" u="none" strike="noStrike" dirty="0">
                <a:solidFill>
                  <a:srgbClr val="FFFFFF"/>
                </a:solidFill>
                <a:effectLst/>
                <a:latin typeface="FFF Equipe"/>
              </a:rPr>
              <a:t>Mise en place d’une charte d’éthique et de déontologie à destination de l’ensemble des acteurs qui composent le paysage footballistique départemental. Cette charte devra être le socle du « Mieux vivre ensemble » et devra être signée par l’ensemble des Présidents de clubs.</a:t>
            </a:r>
            <a:endParaRPr lang="fr-FR" sz="3200" dirty="0">
              <a:latin typeface="FFF Equipe"/>
            </a:endParaRPr>
          </a:p>
        </p:txBody>
      </p:sp>
    </p:spTree>
    <p:extLst>
      <p:ext uri="{BB962C8B-B14F-4D97-AF65-F5344CB8AC3E}">
        <p14:creationId xmlns:p14="http://schemas.microsoft.com/office/powerpoint/2010/main" val="106757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B3D389-CD2B-174E-AC57-ECCAE6D39516}" type="slidenum">
              <a:rPr lang="fr-FR" smtClean="0"/>
              <a:t>7</a:t>
            </a:fld>
            <a:endParaRPr lang="fr-FR"/>
          </a:p>
        </p:txBody>
      </p:sp>
      <p:sp>
        <p:nvSpPr>
          <p:cNvPr id="3" name="Espace réservé de la date 2"/>
          <p:cNvSpPr>
            <a:spLocks noGrp="1"/>
          </p:cNvSpPr>
          <p:nvPr>
            <p:ph type="dt" sz="half" idx="10"/>
          </p:nvPr>
        </p:nvSpPr>
        <p:spPr/>
        <p:txBody>
          <a:bodyPr/>
          <a:lstStyle/>
          <a:p>
            <a:fld id="{D5470BB3-604E-9C45-831B-DD3DD1C74425}" type="datetime1">
              <a:rPr lang="fr-FR" smtClean="0"/>
              <a:t>15/06/2023</a:t>
            </a:fld>
            <a:endParaRPr lang="fr-FR"/>
          </a:p>
        </p:txBody>
      </p:sp>
      <p:sp>
        <p:nvSpPr>
          <p:cNvPr id="6" name="ZoneTexte 5">
            <a:extLst>
              <a:ext uri="{FF2B5EF4-FFF2-40B4-BE49-F238E27FC236}">
                <a16:creationId xmlns:a16="http://schemas.microsoft.com/office/drawing/2014/main" id="{3E157214-C284-1B65-D308-71534E9F436B}"/>
              </a:ext>
            </a:extLst>
          </p:cNvPr>
          <p:cNvSpPr txBox="1"/>
          <p:nvPr/>
        </p:nvSpPr>
        <p:spPr>
          <a:xfrm>
            <a:off x="838200" y="145473"/>
            <a:ext cx="10259291" cy="707886"/>
          </a:xfrm>
          <a:prstGeom prst="rect">
            <a:avLst/>
          </a:prstGeom>
          <a:noFill/>
        </p:spPr>
        <p:txBody>
          <a:bodyPr wrap="square" rtlCol="0">
            <a:spAutoFit/>
          </a:bodyPr>
          <a:lstStyle/>
          <a:p>
            <a:pPr algn="ctr"/>
            <a:r>
              <a:rPr lang="fr-FR" sz="4000" b="1" u="sng" dirty="0">
                <a:solidFill>
                  <a:srgbClr val="FFFF00"/>
                </a:solidFill>
                <a:latin typeface="FFF Equipe"/>
              </a:rPr>
              <a:t>2- Opération FAIR PLAY</a:t>
            </a:r>
            <a:endParaRPr lang="fr-FR" sz="4000" b="1" u="sng" dirty="0">
              <a:latin typeface="FFF Equipe"/>
            </a:endParaRPr>
          </a:p>
        </p:txBody>
      </p:sp>
      <p:pic>
        <p:nvPicPr>
          <p:cNvPr id="7" name="Image 6">
            <a:extLst>
              <a:ext uri="{FF2B5EF4-FFF2-40B4-BE49-F238E27FC236}">
                <a16:creationId xmlns:a16="http://schemas.microsoft.com/office/drawing/2014/main" id="{7074E0AE-CB01-78C6-883F-7A6AE0B93943}"/>
              </a:ext>
            </a:extLst>
          </p:cNvPr>
          <p:cNvPicPr>
            <a:picLocks noChangeAspect="1"/>
          </p:cNvPicPr>
          <p:nvPr/>
        </p:nvPicPr>
        <p:blipFill>
          <a:blip r:embed="rId2"/>
          <a:stretch>
            <a:fillRect/>
          </a:stretch>
        </p:blipFill>
        <p:spPr>
          <a:xfrm>
            <a:off x="488372" y="193077"/>
            <a:ext cx="845253" cy="935189"/>
          </a:xfrm>
          <a:prstGeom prst="rect">
            <a:avLst/>
          </a:prstGeom>
        </p:spPr>
      </p:pic>
      <p:sp>
        <p:nvSpPr>
          <p:cNvPr id="8" name="ZoneTexte 7">
            <a:extLst>
              <a:ext uri="{FF2B5EF4-FFF2-40B4-BE49-F238E27FC236}">
                <a16:creationId xmlns:a16="http://schemas.microsoft.com/office/drawing/2014/main" id="{33E502EB-3855-708E-B958-985CFBB13D30}"/>
              </a:ext>
            </a:extLst>
          </p:cNvPr>
          <p:cNvSpPr txBox="1"/>
          <p:nvPr/>
        </p:nvSpPr>
        <p:spPr>
          <a:xfrm>
            <a:off x="259773" y="1128266"/>
            <a:ext cx="11523518" cy="4955203"/>
          </a:xfrm>
          <a:prstGeom prst="rect">
            <a:avLst/>
          </a:prstGeom>
          <a:noFill/>
        </p:spPr>
        <p:txBody>
          <a:bodyPr wrap="square" rtlCol="0">
            <a:spAutoFit/>
          </a:bodyPr>
          <a:lstStyle/>
          <a:p>
            <a:pPr algn="ctr"/>
            <a:r>
              <a:rPr lang="fr-FR" sz="2400" b="1" i="0" u="none" strike="noStrike" dirty="0">
                <a:solidFill>
                  <a:srgbClr val="FFFFFF"/>
                </a:solidFill>
                <a:effectLst/>
                <a:latin typeface="FFF Equipe"/>
              </a:rPr>
              <a:t>Le Challenge du Fair-Play GROUPAMA,</a:t>
            </a:r>
            <a:endParaRPr lang="fr-FR" sz="2400" dirty="0">
              <a:solidFill>
                <a:srgbClr val="FFFFFF"/>
              </a:solidFill>
              <a:effectLst/>
              <a:latin typeface="FFF Equipe"/>
            </a:endParaRPr>
          </a:p>
          <a:p>
            <a:pPr algn="ctr"/>
            <a:r>
              <a:rPr lang="fr-FR" sz="2400" b="1" i="0" u="none" strike="noStrike" dirty="0">
                <a:solidFill>
                  <a:srgbClr val="FFFFFF"/>
                </a:solidFill>
                <a:effectLst/>
                <a:latin typeface="FFF Equipe"/>
              </a:rPr>
              <a:t>Le Challenge ESPRIT SPORTIF </a:t>
            </a:r>
            <a:endParaRPr lang="fr-FR" sz="2400" dirty="0">
              <a:solidFill>
                <a:srgbClr val="FFFFFF"/>
              </a:solidFill>
              <a:effectLst/>
              <a:latin typeface="FFF Equipe"/>
            </a:endParaRPr>
          </a:p>
          <a:p>
            <a:pPr algn="ctr"/>
            <a:r>
              <a:rPr lang="fr-FR" sz="2400" b="1" i="0" u="none" strike="noStrike" dirty="0">
                <a:solidFill>
                  <a:srgbClr val="FFFFFF"/>
                </a:solidFill>
                <a:effectLst/>
                <a:latin typeface="FFF Equipe"/>
              </a:rPr>
              <a:t>La Journée Régionale : #BONMATCH</a:t>
            </a:r>
          </a:p>
          <a:p>
            <a:pPr algn="ctr"/>
            <a:endParaRPr lang="fr-FR" sz="2400" dirty="0">
              <a:solidFill>
                <a:srgbClr val="FFFFFF"/>
              </a:solidFill>
              <a:effectLst/>
              <a:latin typeface="FFF Equipe"/>
            </a:endParaRPr>
          </a:p>
          <a:p>
            <a:r>
              <a:rPr lang="fr-FR" sz="2000" b="1" i="0" u="none" strike="noStrike" dirty="0">
                <a:solidFill>
                  <a:srgbClr val="FFFFFF"/>
                </a:solidFill>
                <a:effectLst/>
                <a:latin typeface="FFF Equipe"/>
              </a:rPr>
              <a:t>Le Football est un jeu défini par des règles sans lesquelles il ne peut y avoir de compétitions sincères et sur la base desquelles se construit le savoir-vivre ensemble.</a:t>
            </a:r>
            <a:endParaRPr lang="fr-FR" sz="2000" dirty="0">
              <a:solidFill>
                <a:srgbClr val="FFFFFF"/>
              </a:solidFill>
              <a:effectLst/>
              <a:latin typeface="FFF Equipe"/>
            </a:endParaRPr>
          </a:p>
          <a:p>
            <a:r>
              <a:rPr lang="fr-FR" sz="2000" b="1" i="0" u="none" strike="noStrike" dirty="0">
                <a:solidFill>
                  <a:srgbClr val="FFFFFF"/>
                </a:solidFill>
                <a:effectLst/>
                <a:latin typeface="FFF Equipe"/>
              </a:rPr>
              <a:t>Le respect absolu de ces règles est la condition de l'égalité des chances entre les compétiteurs et peuvent, seules, garantir que le résultat final se fonde uniquement sur la valeur sportive. </a:t>
            </a:r>
            <a:endParaRPr lang="fr-FR" sz="2000" dirty="0">
              <a:solidFill>
                <a:srgbClr val="FFFFFF"/>
              </a:solidFill>
              <a:effectLst/>
              <a:latin typeface="FFF Equipe"/>
            </a:endParaRPr>
          </a:p>
          <a:p>
            <a:r>
              <a:rPr lang="fr-FR" sz="2000" b="1" i="0" u="none" strike="noStrike" dirty="0">
                <a:solidFill>
                  <a:srgbClr val="FFFFFF"/>
                </a:solidFill>
                <a:effectLst/>
                <a:latin typeface="FFF Equipe"/>
              </a:rPr>
              <a:t>Les challenges en référence se verront modifiés dans leurs règlements afin d’avoir un regard plus général sur les comportements au sein d’un club. Ils se verront dotés d’un financement complémentaire pour une meilleure valorisation. </a:t>
            </a:r>
            <a:endParaRPr lang="fr-FR" sz="2000" dirty="0">
              <a:solidFill>
                <a:srgbClr val="FFFFFF"/>
              </a:solidFill>
              <a:effectLst/>
              <a:latin typeface="FFF Equipe"/>
            </a:endParaRPr>
          </a:p>
          <a:p>
            <a:r>
              <a:rPr lang="fr-FR" sz="2000" b="1" i="0" u="none" strike="noStrike" dirty="0">
                <a:solidFill>
                  <a:srgbClr val="FFFFFF"/>
                </a:solidFill>
                <a:effectLst/>
                <a:latin typeface="FFF Equipe"/>
              </a:rPr>
              <a:t>L’opération #BONMATCH sera généralisée à l’ensemble des compétitions de notre District et sa mise en œuvre sera obligatoire. L’ensemble des clubs recevront une banderole et un protocole d’avant match spécifique sera défini. La communication sera centralisée pour l’ensemble du territoire et les clubs devrons la relayer.</a:t>
            </a:r>
            <a:endParaRPr lang="fr-FR" sz="2000" dirty="0">
              <a:solidFill>
                <a:srgbClr val="FFFFFF"/>
              </a:solidFill>
              <a:effectLst/>
              <a:latin typeface="FFF Equipe"/>
            </a:endParaRPr>
          </a:p>
        </p:txBody>
      </p:sp>
    </p:spTree>
    <p:extLst>
      <p:ext uri="{BB962C8B-B14F-4D97-AF65-F5344CB8AC3E}">
        <p14:creationId xmlns:p14="http://schemas.microsoft.com/office/powerpoint/2010/main" val="2416630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B3D389-CD2B-174E-AC57-ECCAE6D39516}" type="slidenum">
              <a:rPr lang="fr-FR" smtClean="0"/>
              <a:t>8</a:t>
            </a:fld>
            <a:endParaRPr lang="fr-FR"/>
          </a:p>
        </p:txBody>
      </p:sp>
      <p:sp>
        <p:nvSpPr>
          <p:cNvPr id="3" name="Espace réservé de la date 2"/>
          <p:cNvSpPr>
            <a:spLocks noGrp="1"/>
          </p:cNvSpPr>
          <p:nvPr>
            <p:ph type="dt" sz="half" idx="10"/>
          </p:nvPr>
        </p:nvSpPr>
        <p:spPr/>
        <p:txBody>
          <a:bodyPr/>
          <a:lstStyle/>
          <a:p>
            <a:fld id="{D5470BB3-604E-9C45-831B-DD3DD1C74425}" type="datetime1">
              <a:rPr lang="fr-FR" smtClean="0"/>
              <a:t>15/06/2023</a:t>
            </a:fld>
            <a:endParaRPr lang="fr-FR"/>
          </a:p>
        </p:txBody>
      </p:sp>
      <p:sp>
        <p:nvSpPr>
          <p:cNvPr id="6" name="ZoneTexte 5">
            <a:extLst>
              <a:ext uri="{FF2B5EF4-FFF2-40B4-BE49-F238E27FC236}">
                <a16:creationId xmlns:a16="http://schemas.microsoft.com/office/drawing/2014/main" id="{3E157214-C284-1B65-D308-71534E9F436B}"/>
              </a:ext>
            </a:extLst>
          </p:cNvPr>
          <p:cNvSpPr txBox="1"/>
          <p:nvPr/>
        </p:nvSpPr>
        <p:spPr>
          <a:xfrm>
            <a:off x="838200" y="145473"/>
            <a:ext cx="10259291" cy="707886"/>
          </a:xfrm>
          <a:prstGeom prst="rect">
            <a:avLst/>
          </a:prstGeom>
          <a:noFill/>
        </p:spPr>
        <p:txBody>
          <a:bodyPr wrap="square" rtlCol="0">
            <a:spAutoFit/>
          </a:bodyPr>
          <a:lstStyle/>
          <a:p>
            <a:pPr algn="ctr"/>
            <a:r>
              <a:rPr lang="fr-FR" sz="4000" b="1" u="sng" dirty="0">
                <a:solidFill>
                  <a:srgbClr val="FFFF00"/>
                </a:solidFill>
                <a:latin typeface="FFF Equipe"/>
              </a:rPr>
              <a:t>3- Opération « Touche pas à mon FOOT »</a:t>
            </a:r>
            <a:endParaRPr lang="fr-FR" sz="4000" b="1" u="sng" dirty="0">
              <a:latin typeface="FFF Equipe"/>
            </a:endParaRPr>
          </a:p>
        </p:txBody>
      </p:sp>
      <p:pic>
        <p:nvPicPr>
          <p:cNvPr id="7" name="Image 6">
            <a:extLst>
              <a:ext uri="{FF2B5EF4-FFF2-40B4-BE49-F238E27FC236}">
                <a16:creationId xmlns:a16="http://schemas.microsoft.com/office/drawing/2014/main" id="{7074E0AE-CB01-78C6-883F-7A6AE0B93943}"/>
              </a:ext>
            </a:extLst>
          </p:cNvPr>
          <p:cNvPicPr>
            <a:picLocks noChangeAspect="1"/>
          </p:cNvPicPr>
          <p:nvPr/>
        </p:nvPicPr>
        <p:blipFill>
          <a:blip r:embed="rId2"/>
          <a:stretch>
            <a:fillRect/>
          </a:stretch>
        </p:blipFill>
        <p:spPr>
          <a:xfrm>
            <a:off x="488372" y="193077"/>
            <a:ext cx="845253" cy="935189"/>
          </a:xfrm>
          <a:prstGeom prst="rect">
            <a:avLst/>
          </a:prstGeom>
        </p:spPr>
      </p:pic>
      <p:sp>
        <p:nvSpPr>
          <p:cNvPr id="8" name="ZoneTexte 7">
            <a:extLst>
              <a:ext uri="{FF2B5EF4-FFF2-40B4-BE49-F238E27FC236}">
                <a16:creationId xmlns:a16="http://schemas.microsoft.com/office/drawing/2014/main" id="{33E502EB-3855-708E-B958-985CFBB13D30}"/>
              </a:ext>
            </a:extLst>
          </p:cNvPr>
          <p:cNvSpPr txBox="1"/>
          <p:nvPr/>
        </p:nvSpPr>
        <p:spPr>
          <a:xfrm>
            <a:off x="259773" y="1128266"/>
            <a:ext cx="11523518" cy="5262979"/>
          </a:xfrm>
          <a:prstGeom prst="rect">
            <a:avLst/>
          </a:prstGeom>
          <a:noFill/>
        </p:spPr>
        <p:txBody>
          <a:bodyPr wrap="square" rtlCol="0">
            <a:spAutoFit/>
          </a:bodyPr>
          <a:lstStyle/>
          <a:p>
            <a:pPr algn="ctr"/>
            <a:r>
              <a:rPr lang="fr-FR" sz="2400" b="1" i="0" u="none" strike="noStrike" dirty="0">
                <a:solidFill>
                  <a:srgbClr val="FFFFFF"/>
                </a:solidFill>
                <a:effectLst/>
                <a:latin typeface="FFF Equipe"/>
              </a:rPr>
              <a:t>Cette passion du Football doit ainsi être maîtrisée pour ne pas donner lieu à des excès ni</a:t>
            </a:r>
            <a:endParaRPr lang="fr-FR" sz="2400" dirty="0">
              <a:solidFill>
                <a:srgbClr val="FFFFFF"/>
              </a:solidFill>
              <a:effectLst/>
              <a:latin typeface="FFF Equipe"/>
            </a:endParaRPr>
          </a:p>
          <a:p>
            <a:pPr algn="ctr"/>
            <a:r>
              <a:rPr lang="fr-FR" sz="2400" b="1" i="0" u="none" strike="noStrike" dirty="0">
                <a:solidFill>
                  <a:srgbClr val="FFFFFF"/>
                </a:solidFill>
                <a:effectLst/>
                <a:latin typeface="FFF Equipe"/>
              </a:rPr>
              <a:t>transformer une valeur en conduite répréhensible.</a:t>
            </a:r>
          </a:p>
          <a:p>
            <a:pPr algn="ctr"/>
            <a:endParaRPr lang="fr-FR" sz="2400" dirty="0">
              <a:solidFill>
                <a:srgbClr val="FFFFFF"/>
              </a:solidFill>
              <a:effectLst/>
              <a:latin typeface="FFF Equipe"/>
            </a:endParaRPr>
          </a:p>
          <a:p>
            <a:pPr algn="ctr"/>
            <a:r>
              <a:rPr lang="fr-FR" sz="2400" b="1" i="0" u="none" strike="noStrike" dirty="0">
                <a:solidFill>
                  <a:srgbClr val="FFFFFF"/>
                </a:solidFill>
                <a:effectLst/>
                <a:latin typeface="FFF Equipe"/>
              </a:rPr>
              <a:t>Chaque acteur du Football doit être assuré de pouvoir jouer son rôle efficacement, sans être importuné par des comportements déviants, notamment des violences physiques (</a:t>
            </a:r>
            <a:r>
              <a:rPr lang="fr-FR" sz="2400" b="1" i="0" u="none" strike="noStrike" dirty="0" err="1">
                <a:solidFill>
                  <a:srgbClr val="FFFFFF"/>
                </a:solidFill>
                <a:effectLst/>
                <a:latin typeface="FFF Equipe"/>
              </a:rPr>
              <a:t>coups,blessures</a:t>
            </a:r>
            <a:r>
              <a:rPr lang="fr-FR" sz="2400" b="1" i="0" u="none" strike="noStrike" dirty="0">
                <a:solidFill>
                  <a:srgbClr val="FFFFFF"/>
                </a:solidFill>
                <a:effectLst/>
                <a:latin typeface="FFF Equipe"/>
              </a:rPr>
              <a:t>) ou psychologiques (menaces, intimidations) surtout provenant de l’environnement (parents et spectateurs).</a:t>
            </a:r>
          </a:p>
          <a:p>
            <a:pPr algn="ctr"/>
            <a:endParaRPr lang="fr-FR" sz="2400" dirty="0">
              <a:solidFill>
                <a:srgbClr val="FFFFFF"/>
              </a:solidFill>
              <a:effectLst/>
              <a:latin typeface="FFF Equipe"/>
            </a:endParaRPr>
          </a:p>
          <a:p>
            <a:pPr algn="ctr"/>
            <a:r>
              <a:rPr lang="fr-FR" sz="2400" b="1" i="0" u="none" strike="noStrike" dirty="0">
                <a:solidFill>
                  <a:srgbClr val="FFFFFF"/>
                </a:solidFill>
                <a:effectLst/>
                <a:latin typeface="FFF Equipe"/>
              </a:rPr>
              <a:t>Pour faire face à ces incivilités, nous avons décidé de reprendre l’opération mise en place en Haute Garonne « Touche pas à mon Foot »</a:t>
            </a:r>
            <a:endParaRPr lang="fr-FR" sz="2400" dirty="0">
              <a:solidFill>
                <a:srgbClr val="FFFFFF"/>
              </a:solidFill>
              <a:effectLst/>
              <a:latin typeface="FFF Equipe"/>
            </a:endParaRPr>
          </a:p>
          <a:p>
            <a:pPr algn="ctr"/>
            <a:r>
              <a:rPr lang="fr-FR" sz="2400" b="1" i="0" u="none" strike="noStrike" dirty="0">
                <a:solidFill>
                  <a:srgbClr val="FFFFFF"/>
                </a:solidFill>
                <a:effectLst/>
                <a:latin typeface="FFF Equipe"/>
              </a:rPr>
              <a:t>L’ensemble des Clubs ayant une école de foot recevront un Kit de Chasubles Verts avec comme logo « Touche pas à mon Foot » et l’ensemble des éducateurs recevront un tuto avec la marche à suivre.</a:t>
            </a:r>
            <a:endParaRPr lang="fr-FR" sz="2400" dirty="0">
              <a:solidFill>
                <a:srgbClr val="FFFFFF"/>
              </a:solidFill>
              <a:effectLst/>
              <a:latin typeface="FFF Equipe"/>
            </a:endParaRPr>
          </a:p>
          <a:p>
            <a:pPr algn="ctr"/>
            <a:r>
              <a:rPr lang="fr-FR" sz="2400" b="1" i="0" u="none" strike="noStrike" dirty="0">
                <a:solidFill>
                  <a:srgbClr val="FFFFFF"/>
                </a:solidFill>
                <a:effectLst/>
                <a:latin typeface="FFF Equipe"/>
              </a:rPr>
              <a:t>Une vidéo de sensibilisation à utiliser en interne sera transmise à tous les Clubs.</a:t>
            </a:r>
            <a:endParaRPr lang="fr-FR" sz="2400" dirty="0">
              <a:solidFill>
                <a:srgbClr val="FFFFFF"/>
              </a:solidFill>
              <a:effectLst/>
              <a:latin typeface="FFF Equipe"/>
            </a:endParaRPr>
          </a:p>
        </p:txBody>
      </p:sp>
    </p:spTree>
    <p:extLst>
      <p:ext uri="{BB962C8B-B14F-4D97-AF65-F5344CB8AC3E}">
        <p14:creationId xmlns:p14="http://schemas.microsoft.com/office/powerpoint/2010/main" val="137665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B3D389-CD2B-174E-AC57-ECCAE6D39516}" type="slidenum">
              <a:rPr lang="fr-FR" smtClean="0"/>
              <a:t>9</a:t>
            </a:fld>
            <a:endParaRPr lang="fr-FR"/>
          </a:p>
        </p:txBody>
      </p:sp>
      <p:sp>
        <p:nvSpPr>
          <p:cNvPr id="3" name="Espace réservé de la date 2"/>
          <p:cNvSpPr>
            <a:spLocks noGrp="1"/>
          </p:cNvSpPr>
          <p:nvPr>
            <p:ph type="dt" sz="half" idx="10"/>
          </p:nvPr>
        </p:nvSpPr>
        <p:spPr/>
        <p:txBody>
          <a:bodyPr/>
          <a:lstStyle/>
          <a:p>
            <a:fld id="{D5470BB3-604E-9C45-831B-DD3DD1C74425}" type="datetime1">
              <a:rPr lang="fr-FR" smtClean="0"/>
              <a:t>15/06/2023</a:t>
            </a:fld>
            <a:endParaRPr lang="fr-FR"/>
          </a:p>
        </p:txBody>
      </p:sp>
      <p:sp>
        <p:nvSpPr>
          <p:cNvPr id="6" name="ZoneTexte 5">
            <a:extLst>
              <a:ext uri="{FF2B5EF4-FFF2-40B4-BE49-F238E27FC236}">
                <a16:creationId xmlns:a16="http://schemas.microsoft.com/office/drawing/2014/main" id="{3E157214-C284-1B65-D308-71534E9F436B}"/>
              </a:ext>
            </a:extLst>
          </p:cNvPr>
          <p:cNvSpPr txBox="1"/>
          <p:nvPr/>
        </p:nvSpPr>
        <p:spPr>
          <a:xfrm>
            <a:off x="838200" y="145473"/>
            <a:ext cx="10259291" cy="707886"/>
          </a:xfrm>
          <a:prstGeom prst="rect">
            <a:avLst/>
          </a:prstGeom>
          <a:noFill/>
        </p:spPr>
        <p:txBody>
          <a:bodyPr wrap="square" rtlCol="0">
            <a:spAutoFit/>
          </a:bodyPr>
          <a:lstStyle/>
          <a:p>
            <a:pPr algn="ctr"/>
            <a:r>
              <a:rPr lang="fr-FR" sz="4000" b="1" u="sng" dirty="0">
                <a:solidFill>
                  <a:srgbClr val="FFFF00"/>
                </a:solidFill>
                <a:latin typeface="FFF Equipe"/>
              </a:rPr>
              <a:t>4- Les Protocoles de RESPECT</a:t>
            </a:r>
            <a:endParaRPr lang="fr-FR" sz="4000" b="1" u="sng" dirty="0">
              <a:latin typeface="FFF Equipe"/>
            </a:endParaRPr>
          </a:p>
        </p:txBody>
      </p:sp>
      <p:pic>
        <p:nvPicPr>
          <p:cNvPr id="7" name="Image 6">
            <a:extLst>
              <a:ext uri="{FF2B5EF4-FFF2-40B4-BE49-F238E27FC236}">
                <a16:creationId xmlns:a16="http://schemas.microsoft.com/office/drawing/2014/main" id="{7074E0AE-CB01-78C6-883F-7A6AE0B93943}"/>
              </a:ext>
            </a:extLst>
          </p:cNvPr>
          <p:cNvPicPr>
            <a:picLocks noChangeAspect="1"/>
          </p:cNvPicPr>
          <p:nvPr/>
        </p:nvPicPr>
        <p:blipFill>
          <a:blip r:embed="rId2"/>
          <a:stretch>
            <a:fillRect/>
          </a:stretch>
        </p:blipFill>
        <p:spPr>
          <a:xfrm>
            <a:off x="488372" y="193077"/>
            <a:ext cx="845253" cy="935189"/>
          </a:xfrm>
          <a:prstGeom prst="rect">
            <a:avLst/>
          </a:prstGeom>
        </p:spPr>
      </p:pic>
      <p:sp>
        <p:nvSpPr>
          <p:cNvPr id="8" name="ZoneTexte 7">
            <a:extLst>
              <a:ext uri="{FF2B5EF4-FFF2-40B4-BE49-F238E27FC236}">
                <a16:creationId xmlns:a16="http://schemas.microsoft.com/office/drawing/2014/main" id="{33E502EB-3855-708E-B958-985CFBB13D30}"/>
              </a:ext>
            </a:extLst>
          </p:cNvPr>
          <p:cNvSpPr txBox="1"/>
          <p:nvPr/>
        </p:nvSpPr>
        <p:spPr>
          <a:xfrm>
            <a:off x="259773" y="1128266"/>
            <a:ext cx="11523518" cy="4832092"/>
          </a:xfrm>
          <a:prstGeom prst="rect">
            <a:avLst/>
          </a:prstGeom>
          <a:noFill/>
        </p:spPr>
        <p:txBody>
          <a:bodyPr wrap="square" rtlCol="0">
            <a:spAutoFit/>
          </a:bodyPr>
          <a:lstStyle/>
          <a:p>
            <a:pPr algn="ctr"/>
            <a:r>
              <a:rPr lang="fr-FR" sz="2800" b="1" i="0" u="none" strike="noStrike" dirty="0">
                <a:solidFill>
                  <a:srgbClr val="FFFFFF"/>
                </a:solidFill>
                <a:effectLst/>
                <a:latin typeface="FFF Equipe"/>
              </a:rPr>
              <a:t>Les Protocoles d’avant match seront rétablis sur l’ensemble des catégories. Renforcés pour les catégories à 11 car déjà en place dans les catégories du Football d’animation avec des contrôles.</a:t>
            </a:r>
          </a:p>
          <a:p>
            <a:pPr algn="ctr"/>
            <a:endParaRPr lang="fr-FR" sz="2800" dirty="0">
              <a:solidFill>
                <a:srgbClr val="FFFFFF"/>
              </a:solidFill>
              <a:effectLst/>
              <a:latin typeface="FFF Equipe"/>
            </a:endParaRPr>
          </a:p>
          <a:p>
            <a:pPr algn="ctr"/>
            <a:r>
              <a:rPr lang="fr-FR" sz="2800" b="1" i="0" u="none" strike="noStrike" dirty="0">
                <a:solidFill>
                  <a:srgbClr val="FFFFFF"/>
                </a:solidFill>
                <a:effectLst/>
                <a:latin typeface="FFF Equipe"/>
              </a:rPr>
              <a:t>L’ensemble des Arbitres seront sensibilisés sur le respect des protocoles d’avant et d’après rencontres. Le non-respect sera notifié sur les FMI en annexe et engendrera des sanctions financières. </a:t>
            </a:r>
          </a:p>
          <a:p>
            <a:pPr algn="ctr"/>
            <a:endParaRPr lang="fr-FR" sz="2800" dirty="0">
              <a:solidFill>
                <a:srgbClr val="FFFFFF"/>
              </a:solidFill>
              <a:effectLst/>
              <a:latin typeface="FFF Equipe"/>
            </a:endParaRPr>
          </a:p>
          <a:p>
            <a:pPr algn="ctr"/>
            <a:r>
              <a:rPr lang="fr-FR" sz="2800" b="1" i="0" u="none" strike="noStrike" dirty="0">
                <a:solidFill>
                  <a:srgbClr val="FF0000"/>
                </a:solidFill>
                <a:effectLst/>
                <a:latin typeface="FFF Equipe"/>
              </a:rPr>
              <a:t>La responsabilité n’est pas seulement celle des dirigeants, mais celle de tous les pratiquants, des éducateurs, entraineurs et arbitres. La valeur de l’exemple est considérable, dans un sens positif comme négatif.</a:t>
            </a:r>
            <a:endParaRPr lang="fr-FR" sz="2800" dirty="0">
              <a:solidFill>
                <a:srgbClr val="FF0000"/>
              </a:solidFill>
              <a:effectLst/>
              <a:latin typeface="FFF Equipe"/>
            </a:endParaRPr>
          </a:p>
        </p:txBody>
      </p:sp>
    </p:spTree>
    <p:extLst>
      <p:ext uri="{BB962C8B-B14F-4D97-AF65-F5344CB8AC3E}">
        <p14:creationId xmlns:p14="http://schemas.microsoft.com/office/powerpoint/2010/main" val="2524341800"/>
      </p:ext>
    </p:extLst>
  </p:cSld>
  <p:clrMapOvr>
    <a:masterClrMapping/>
  </p:clrMapOvr>
</p:sld>
</file>

<file path=ppt/theme/theme1.xml><?xml version="1.0" encoding="utf-8"?>
<a:theme xmlns:a="http://schemas.openxmlformats.org/drawingml/2006/main" name="Office Theme">
  <a:themeElements>
    <a:clrScheme name="Personnalisée 9">
      <a:dk1>
        <a:srgbClr val="000000"/>
      </a:dk1>
      <a:lt1>
        <a:srgbClr val="FFFFFF"/>
      </a:lt1>
      <a:dk2>
        <a:srgbClr val="E0E0E0"/>
      </a:dk2>
      <a:lt2>
        <a:srgbClr val="808080"/>
      </a:lt2>
      <a:accent1>
        <a:srgbClr val="003287"/>
      </a:accent1>
      <a:accent2>
        <a:srgbClr val="B02318"/>
      </a:accent2>
      <a:accent3>
        <a:srgbClr val="BE965A"/>
      </a:accent3>
      <a:accent4>
        <a:srgbClr val="C7C7C7"/>
      </a:accent4>
      <a:accent5>
        <a:srgbClr val="E6E6E6"/>
      </a:accent5>
      <a:accent6>
        <a:srgbClr val="808080"/>
      </a:accent6>
      <a:hlink>
        <a:srgbClr val="3898FB"/>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18254</TotalTime>
  <Words>1601</Words>
  <Application>Microsoft Office PowerPoint</Application>
  <PresentationFormat>Grand écran</PresentationFormat>
  <Paragraphs>123</Paragraphs>
  <Slides>18</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FFF Equipe</vt:lpstr>
      <vt:lpstr>YADXXHvpRIU 0</vt:lpstr>
      <vt:lpstr>Office Theme</vt:lpstr>
      <vt:lpstr>Présentation PowerPoint</vt:lpstr>
      <vt:lpstr>Présentation PowerPoint</vt:lpstr>
      <vt:lpstr> PLAN DE LUTTE CONTRE LES INCIVILITES DISTRICT DE FOOTBALL DU TARN ET GARONNE  « Opération RESPECT TOUT TERRAIN » </vt:lpstr>
      <vt:lpstr>Présentation PowerPoint</vt:lpstr>
      <vt:lpstr> PLAN DE LUTTE CONTRE LES INCIVILITES DISTRICT DE FOOTBALL DU TARN ET GARONNE  Les 10 actions pour jouer et mieux vivre ensemble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RESPONSABILITE SOCIETALE DES ORGANISATIONS #marquerdemain  SAISON 2022-2023 </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GIRONDEL Isabelle</dc:creator>
  <cp:lastModifiedBy>Jerome BOSCARI</cp:lastModifiedBy>
  <cp:revision>91</cp:revision>
  <dcterms:created xsi:type="dcterms:W3CDTF">2018-12-08T14:21:44Z</dcterms:created>
  <dcterms:modified xsi:type="dcterms:W3CDTF">2023-06-15T15:45:52Z</dcterms:modified>
</cp:coreProperties>
</file>